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56" r:id="rId2"/>
    <p:sldId id="257" r:id="rId3"/>
    <p:sldId id="258" r:id="rId4"/>
    <p:sldId id="260" r:id="rId5"/>
    <p:sldId id="259" r:id="rId6"/>
    <p:sldId id="261" r:id="rId7"/>
    <p:sldId id="265" r:id="rId8"/>
    <p:sldId id="264" r:id="rId9"/>
    <p:sldId id="263" r:id="rId10"/>
    <p:sldId id="267"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E567AF-D44C-D344-B71A-55065DE7E218}" type="doc">
      <dgm:prSet loTypeId="urn:microsoft.com/office/officeart/2005/8/layout/lProcess3" loCatId="" qsTypeId="urn:microsoft.com/office/officeart/2005/8/quickstyle/3D5" qsCatId="3D" csTypeId="urn:microsoft.com/office/officeart/2005/8/colors/colorful3" csCatId="colorful" phldr="1"/>
      <dgm:spPr/>
      <dgm:t>
        <a:bodyPr/>
        <a:lstStyle/>
        <a:p>
          <a:endParaRPr lang="en-US"/>
        </a:p>
      </dgm:t>
    </dgm:pt>
    <dgm:pt modelId="{7E58C763-06CF-C840-A0B9-875AFD4C2CEA}">
      <dgm:prSet phldrT="[Text]"/>
      <dgm:spPr/>
      <dgm:t>
        <a:bodyPr/>
        <a:lstStyle/>
        <a:p>
          <a:r>
            <a:rPr lang="en-US" dirty="0"/>
            <a:t>Gross motor </a:t>
          </a:r>
        </a:p>
      </dgm:t>
    </dgm:pt>
    <dgm:pt modelId="{C6DEDC39-2CD2-224A-A36C-FDA17E7FD460}" type="parTrans" cxnId="{0561DEF8-11A1-6346-BCEA-2D1E16EE3DA3}">
      <dgm:prSet/>
      <dgm:spPr/>
      <dgm:t>
        <a:bodyPr/>
        <a:lstStyle/>
        <a:p>
          <a:endParaRPr lang="en-US"/>
        </a:p>
      </dgm:t>
    </dgm:pt>
    <dgm:pt modelId="{1281358E-506F-9F4D-89CB-B821725A01F6}" type="sibTrans" cxnId="{0561DEF8-11A1-6346-BCEA-2D1E16EE3DA3}">
      <dgm:prSet/>
      <dgm:spPr/>
      <dgm:t>
        <a:bodyPr/>
        <a:lstStyle/>
        <a:p>
          <a:endParaRPr lang="en-US"/>
        </a:p>
      </dgm:t>
    </dgm:pt>
    <dgm:pt modelId="{D0D89E28-480B-994B-A59A-41591327D958}">
      <dgm:prSet phldrT="[Text]"/>
      <dgm:spPr/>
      <dgm:t>
        <a:bodyPr/>
        <a:lstStyle/>
        <a:p>
          <a:r>
            <a:rPr lang="en-US" dirty="0"/>
            <a:t>Stacking</a:t>
          </a:r>
        </a:p>
      </dgm:t>
    </dgm:pt>
    <dgm:pt modelId="{462D81D8-45F2-8747-A7C4-02B8F0626AC9}" type="parTrans" cxnId="{76A691E1-6C78-F444-8E11-F352F4AA5B42}">
      <dgm:prSet/>
      <dgm:spPr/>
      <dgm:t>
        <a:bodyPr/>
        <a:lstStyle/>
        <a:p>
          <a:endParaRPr lang="en-US"/>
        </a:p>
      </dgm:t>
    </dgm:pt>
    <dgm:pt modelId="{6682508A-CB3A-614A-A88F-54EA39326E8F}" type="sibTrans" cxnId="{76A691E1-6C78-F444-8E11-F352F4AA5B42}">
      <dgm:prSet/>
      <dgm:spPr/>
      <dgm:t>
        <a:bodyPr/>
        <a:lstStyle/>
        <a:p>
          <a:endParaRPr lang="en-US"/>
        </a:p>
      </dgm:t>
    </dgm:pt>
    <dgm:pt modelId="{EE7CF0F3-9CBC-CF4C-8973-6690A87D43F5}">
      <dgm:prSet phldrT="[Text]"/>
      <dgm:spPr/>
      <dgm:t>
        <a:bodyPr/>
        <a:lstStyle/>
        <a:p>
          <a:r>
            <a:rPr lang="en-US" dirty="0"/>
            <a:t>Shape sorters</a:t>
          </a:r>
        </a:p>
      </dgm:t>
    </dgm:pt>
    <dgm:pt modelId="{F7CBF194-199F-554D-B81E-BAEA02FD87C6}" type="parTrans" cxnId="{8F5288E3-5B8C-CA44-8997-D4E053B43C13}">
      <dgm:prSet/>
      <dgm:spPr/>
      <dgm:t>
        <a:bodyPr/>
        <a:lstStyle/>
        <a:p>
          <a:endParaRPr lang="en-US"/>
        </a:p>
      </dgm:t>
    </dgm:pt>
    <dgm:pt modelId="{229CD0DB-C181-9C49-9CE6-CD9DA1AD7440}" type="sibTrans" cxnId="{8F5288E3-5B8C-CA44-8997-D4E053B43C13}">
      <dgm:prSet/>
      <dgm:spPr/>
      <dgm:t>
        <a:bodyPr/>
        <a:lstStyle/>
        <a:p>
          <a:endParaRPr lang="en-US"/>
        </a:p>
      </dgm:t>
    </dgm:pt>
    <dgm:pt modelId="{CD174DB7-489C-0849-AB70-3B96845B8DA5}">
      <dgm:prSet phldrT="[Text]"/>
      <dgm:spPr/>
      <dgm:t>
        <a:bodyPr/>
        <a:lstStyle/>
        <a:p>
          <a:r>
            <a:rPr lang="en-US" dirty="0"/>
            <a:t>Fine Motor</a:t>
          </a:r>
        </a:p>
      </dgm:t>
    </dgm:pt>
    <dgm:pt modelId="{35A9FA75-8C7B-7848-B998-B53C3C4511B0}" type="parTrans" cxnId="{B2F768F7-5BDC-0244-94CA-88AD3FB2F2A3}">
      <dgm:prSet/>
      <dgm:spPr/>
      <dgm:t>
        <a:bodyPr/>
        <a:lstStyle/>
        <a:p>
          <a:endParaRPr lang="en-US"/>
        </a:p>
      </dgm:t>
    </dgm:pt>
    <dgm:pt modelId="{A6FBAC6D-D3BE-7E46-A519-AB0810C718F5}" type="sibTrans" cxnId="{B2F768F7-5BDC-0244-94CA-88AD3FB2F2A3}">
      <dgm:prSet/>
      <dgm:spPr/>
      <dgm:t>
        <a:bodyPr/>
        <a:lstStyle/>
        <a:p>
          <a:endParaRPr lang="en-US"/>
        </a:p>
      </dgm:t>
    </dgm:pt>
    <dgm:pt modelId="{B8A20AD2-6368-224F-B49F-D12D3467669B}">
      <dgm:prSet phldrT="[Text]"/>
      <dgm:spPr/>
      <dgm:t>
        <a:bodyPr/>
        <a:lstStyle/>
        <a:p>
          <a:r>
            <a:rPr lang="en-US" dirty="0"/>
            <a:t>Practical life exercises </a:t>
          </a:r>
        </a:p>
      </dgm:t>
    </dgm:pt>
    <dgm:pt modelId="{E7DCC89B-E1A3-C147-9426-51B1013BD5EB}" type="parTrans" cxnId="{587FBE0D-FB53-4047-AC0A-2E7A3CAC804F}">
      <dgm:prSet/>
      <dgm:spPr/>
      <dgm:t>
        <a:bodyPr/>
        <a:lstStyle/>
        <a:p>
          <a:endParaRPr lang="en-US"/>
        </a:p>
      </dgm:t>
    </dgm:pt>
    <dgm:pt modelId="{BF655D0D-2B05-0048-BEC3-F98EC1578E84}" type="sibTrans" cxnId="{587FBE0D-FB53-4047-AC0A-2E7A3CAC804F}">
      <dgm:prSet/>
      <dgm:spPr/>
      <dgm:t>
        <a:bodyPr/>
        <a:lstStyle/>
        <a:p>
          <a:endParaRPr lang="en-US"/>
        </a:p>
      </dgm:t>
    </dgm:pt>
    <dgm:pt modelId="{B4899CDE-6AE9-4C4B-9AAA-C6C527ABA17C}">
      <dgm:prSet phldrT="[Text]"/>
      <dgm:spPr/>
      <dgm:t>
        <a:bodyPr/>
        <a:lstStyle/>
        <a:p>
          <a:r>
            <a:rPr lang="en-US" dirty="0"/>
            <a:t>Use of scissors </a:t>
          </a:r>
        </a:p>
      </dgm:t>
    </dgm:pt>
    <dgm:pt modelId="{7C1460EA-A8EC-4546-8B83-8E387993FFA4}" type="parTrans" cxnId="{7D18030E-ADC7-3D46-AADA-D18B27B594D0}">
      <dgm:prSet/>
      <dgm:spPr/>
      <dgm:t>
        <a:bodyPr/>
        <a:lstStyle/>
        <a:p>
          <a:endParaRPr lang="en-US"/>
        </a:p>
      </dgm:t>
    </dgm:pt>
    <dgm:pt modelId="{6C2540F9-A136-8D41-83AD-9082C1304EB1}" type="sibTrans" cxnId="{7D18030E-ADC7-3D46-AADA-D18B27B594D0}">
      <dgm:prSet/>
      <dgm:spPr/>
      <dgm:t>
        <a:bodyPr/>
        <a:lstStyle/>
        <a:p>
          <a:endParaRPr lang="en-US"/>
        </a:p>
      </dgm:t>
    </dgm:pt>
    <dgm:pt modelId="{7837C574-4969-0B46-8EA8-DF699218CD63}">
      <dgm:prSet phldrT="[Text]"/>
      <dgm:spPr/>
      <dgm:t>
        <a:bodyPr/>
        <a:lstStyle/>
        <a:p>
          <a:r>
            <a:rPr lang="en-US" dirty="0"/>
            <a:t>Cognitive </a:t>
          </a:r>
        </a:p>
      </dgm:t>
    </dgm:pt>
    <dgm:pt modelId="{4C12E7DB-E17A-5A42-9CD5-8253CD706EA1}" type="parTrans" cxnId="{10F18A53-3772-8F4A-980C-5C13418BE548}">
      <dgm:prSet/>
      <dgm:spPr/>
      <dgm:t>
        <a:bodyPr/>
        <a:lstStyle/>
        <a:p>
          <a:endParaRPr lang="en-US"/>
        </a:p>
      </dgm:t>
    </dgm:pt>
    <dgm:pt modelId="{0A029AF9-C13F-4149-88E0-380480AD6C74}" type="sibTrans" cxnId="{10F18A53-3772-8F4A-980C-5C13418BE548}">
      <dgm:prSet/>
      <dgm:spPr/>
      <dgm:t>
        <a:bodyPr/>
        <a:lstStyle/>
        <a:p>
          <a:endParaRPr lang="en-US"/>
        </a:p>
      </dgm:t>
    </dgm:pt>
    <dgm:pt modelId="{99813390-5260-7E4C-A8B1-7E55146A65DF}">
      <dgm:prSet phldrT="[Text]"/>
      <dgm:spPr/>
      <dgm:t>
        <a:bodyPr/>
        <a:lstStyle/>
        <a:p>
          <a:r>
            <a:rPr lang="en-US" dirty="0"/>
            <a:t>Stories </a:t>
          </a:r>
        </a:p>
      </dgm:t>
    </dgm:pt>
    <dgm:pt modelId="{C5DEDE12-1AFE-A548-8E3D-39EEEC5A476C}" type="parTrans" cxnId="{BF5BB6D1-8EB7-144C-B31F-35E60B1E5FDA}">
      <dgm:prSet/>
      <dgm:spPr/>
      <dgm:t>
        <a:bodyPr/>
        <a:lstStyle/>
        <a:p>
          <a:endParaRPr lang="en-US"/>
        </a:p>
      </dgm:t>
    </dgm:pt>
    <dgm:pt modelId="{FDD98C45-BC67-A344-A6DE-99F6A6EE6374}" type="sibTrans" cxnId="{BF5BB6D1-8EB7-144C-B31F-35E60B1E5FDA}">
      <dgm:prSet/>
      <dgm:spPr/>
      <dgm:t>
        <a:bodyPr/>
        <a:lstStyle/>
        <a:p>
          <a:endParaRPr lang="en-US"/>
        </a:p>
      </dgm:t>
    </dgm:pt>
    <dgm:pt modelId="{3EB4FA82-2E4C-064D-8793-E0693C6CFECB}">
      <dgm:prSet phldrT="[Text]"/>
      <dgm:spPr/>
      <dgm:t>
        <a:bodyPr/>
        <a:lstStyle/>
        <a:p>
          <a:r>
            <a:rPr lang="en-US" dirty="0"/>
            <a:t>Dressing up </a:t>
          </a:r>
        </a:p>
      </dgm:t>
    </dgm:pt>
    <dgm:pt modelId="{1CCF04DF-D2BA-3640-AEB9-CD5E9639509F}" type="parTrans" cxnId="{8AC149B9-6439-E14F-AD8F-D6E425E9A267}">
      <dgm:prSet/>
      <dgm:spPr/>
      <dgm:t>
        <a:bodyPr/>
        <a:lstStyle/>
        <a:p>
          <a:endParaRPr lang="en-US"/>
        </a:p>
      </dgm:t>
    </dgm:pt>
    <dgm:pt modelId="{F3B0DBBF-A316-F941-8ABC-F8FFD0EFA49A}" type="sibTrans" cxnId="{8AC149B9-6439-E14F-AD8F-D6E425E9A267}">
      <dgm:prSet/>
      <dgm:spPr/>
      <dgm:t>
        <a:bodyPr/>
        <a:lstStyle/>
        <a:p>
          <a:endParaRPr lang="en-US"/>
        </a:p>
      </dgm:t>
    </dgm:pt>
    <dgm:pt modelId="{5FCC4A42-4A08-724E-959E-A19BC6F9053E}">
      <dgm:prSet/>
      <dgm:spPr/>
      <dgm:t>
        <a:bodyPr/>
        <a:lstStyle/>
        <a:p>
          <a:r>
            <a:rPr lang="en-US" dirty="0"/>
            <a:t>Walking the line</a:t>
          </a:r>
        </a:p>
      </dgm:t>
    </dgm:pt>
    <dgm:pt modelId="{679BCFF4-EE54-154B-9559-0F02AED0FAAC}" type="parTrans" cxnId="{1F661665-F8B4-E04B-8A6C-40AB63C121B6}">
      <dgm:prSet/>
      <dgm:spPr/>
      <dgm:t>
        <a:bodyPr/>
        <a:lstStyle/>
        <a:p>
          <a:endParaRPr lang="en-US"/>
        </a:p>
      </dgm:t>
    </dgm:pt>
    <dgm:pt modelId="{05E050B8-53FF-144E-8513-06ECF520B45D}" type="sibTrans" cxnId="{1F661665-F8B4-E04B-8A6C-40AB63C121B6}">
      <dgm:prSet/>
      <dgm:spPr/>
      <dgm:t>
        <a:bodyPr/>
        <a:lstStyle/>
        <a:p>
          <a:endParaRPr lang="en-US"/>
        </a:p>
      </dgm:t>
    </dgm:pt>
    <dgm:pt modelId="{B0803F46-4F4A-A741-8437-80F3FAE1AC7A}">
      <dgm:prSet/>
      <dgm:spPr/>
      <dgm:t>
        <a:bodyPr/>
        <a:lstStyle/>
        <a:p>
          <a:r>
            <a:rPr lang="en-US" dirty="0"/>
            <a:t>Self dressing</a:t>
          </a:r>
        </a:p>
      </dgm:t>
    </dgm:pt>
    <dgm:pt modelId="{32728DA2-EFAC-B449-A57C-D0E6296F4E6C}" type="parTrans" cxnId="{4D4DE457-DD0D-6E4C-8B99-A657D750DD55}">
      <dgm:prSet/>
      <dgm:spPr/>
      <dgm:t>
        <a:bodyPr/>
        <a:lstStyle/>
        <a:p>
          <a:endParaRPr lang="en-US"/>
        </a:p>
      </dgm:t>
    </dgm:pt>
    <dgm:pt modelId="{274B2E3C-217B-B64B-B887-CCA6F29C53C9}" type="sibTrans" cxnId="{4D4DE457-DD0D-6E4C-8B99-A657D750DD55}">
      <dgm:prSet/>
      <dgm:spPr/>
      <dgm:t>
        <a:bodyPr/>
        <a:lstStyle/>
        <a:p>
          <a:endParaRPr lang="en-US"/>
        </a:p>
      </dgm:t>
    </dgm:pt>
    <dgm:pt modelId="{5451D5E6-C61C-C148-B4F1-14086C8C3C0E}">
      <dgm:prSet/>
      <dgm:spPr/>
      <dgm:t>
        <a:bodyPr/>
        <a:lstStyle/>
        <a:p>
          <a:r>
            <a:rPr lang="en-US" dirty="0"/>
            <a:t>Creative play such as paints, water, sand</a:t>
          </a:r>
        </a:p>
      </dgm:t>
    </dgm:pt>
    <dgm:pt modelId="{47DBFF79-27F9-5749-8C6B-E7DCA8DBEC25}" type="parTrans" cxnId="{B72ACC96-716B-1D41-AAF8-DAD85E657593}">
      <dgm:prSet/>
      <dgm:spPr/>
      <dgm:t>
        <a:bodyPr/>
        <a:lstStyle/>
        <a:p>
          <a:endParaRPr lang="en-US"/>
        </a:p>
      </dgm:t>
    </dgm:pt>
    <dgm:pt modelId="{0CDBDD9C-D010-A04F-BC9C-EFFF95F7D79E}" type="sibTrans" cxnId="{B72ACC96-716B-1D41-AAF8-DAD85E657593}">
      <dgm:prSet/>
      <dgm:spPr/>
      <dgm:t>
        <a:bodyPr/>
        <a:lstStyle/>
        <a:p>
          <a:endParaRPr lang="en-US"/>
        </a:p>
      </dgm:t>
    </dgm:pt>
    <dgm:pt modelId="{64884678-109A-3B48-8269-C20CD7F5D50C}">
      <dgm:prSet/>
      <dgm:spPr/>
      <dgm:t>
        <a:bodyPr/>
        <a:lstStyle/>
        <a:p>
          <a:r>
            <a:rPr lang="en-US" dirty="0"/>
            <a:t>Language</a:t>
          </a:r>
        </a:p>
      </dgm:t>
    </dgm:pt>
    <dgm:pt modelId="{4AB85A27-2A34-6944-9878-AFD5111572BF}" type="parTrans" cxnId="{F8BE3087-BCD7-2644-A40B-FA6223332274}">
      <dgm:prSet/>
      <dgm:spPr/>
      <dgm:t>
        <a:bodyPr/>
        <a:lstStyle/>
        <a:p>
          <a:endParaRPr lang="en-US"/>
        </a:p>
      </dgm:t>
    </dgm:pt>
    <dgm:pt modelId="{C29F021A-1727-EB45-89EB-E01D1E006C21}" type="sibTrans" cxnId="{F8BE3087-BCD7-2644-A40B-FA6223332274}">
      <dgm:prSet/>
      <dgm:spPr/>
      <dgm:t>
        <a:bodyPr/>
        <a:lstStyle/>
        <a:p>
          <a:endParaRPr lang="en-US"/>
        </a:p>
      </dgm:t>
    </dgm:pt>
    <dgm:pt modelId="{96251DBA-55F5-814E-BED3-4C8D564D71F4}">
      <dgm:prSet/>
      <dgm:spPr/>
      <dgm:t>
        <a:bodyPr/>
        <a:lstStyle/>
        <a:p>
          <a:r>
            <a:rPr lang="en-US" dirty="0"/>
            <a:t>Reading and exercises  after</a:t>
          </a:r>
        </a:p>
      </dgm:t>
    </dgm:pt>
    <dgm:pt modelId="{AC484BF4-2F39-D14B-9B59-1379A72E5DE5}" type="parTrans" cxnId="{0A140260-FCCB-2D4E-B063-25C7C604080B}">
      <dgm:prSet/>
      <dgm:spPr/>
      <dgm:t>
        <a:bodyPr/>
        <a:lstStyle/>
        <a:p>
          <a:endParaRPr lang="en-US"/>
        </a:p>
      </dgm:t>
    </dgm:pt>
    <dgm:pt modelId="{0B7432FF-F455-634D-B587-789D69CCC0B7}" type="sibTrans" cxnId="{0A140260-FCCB-2D4E-B063-25C7C604080B}">
      <dgm:prSet/>
      <dgm:spPr/>
      <dgm:t>
        <a:bodyPr/>
        <a:lstStyle/>
        <a:p>
          <a:endParaRPr lang="en-US"/>
        </a:p>
      </dgm:t>
    </dgm:pt>
    <dgm:pt modelId="{5BBB26A9-80BC-7C4D-AD80-013CCBE3BDC8}">
      <dgm:prSet/>
      <dgm:spPr/>
      <dgm:t>
        <a:bodyPr/>
        <a:lstStyle/>
        <a:p>
          <a:r>
            <a:rPr lang="en-US" dirty="0"/>
            <a:t>Following Instructions </a:t>
          </a:r>
        </a:p>
      </dgm:t>
    </dgm:pt>
    <dgm:pt modelId="{77B979EC-CF82-074A-B9F8-6F8993E02050}" type="parTrans" cxnId="{50B31A15-58B5-BB49-BE9C-69C93E6D440C}">
      <dgm:prSet/>
      <dgm:spPr/>
      <dgm:t>
        <a:bodyPr/>
        <a:lstStyle/>
        <a:p>
          <a:endParaRPr lang="en-US"/>
        </a:p>
      </dgm:t>
    </dgm:pt>
    <dgm:pt modelId="{005E2F50-1273-504A-92A9-EE0C56BD71CE}" type="sibTrans" cxnId="{50B31A15-58B5-BB49-BE9C-69C93E6D440C}">
      <dgm:prSet/>
      <dgm:spPr/>
      <dgm:t>
        <a:bodyPr/>
        <a:lstStyle/>
        <a:p>
          <a:endParaRPr lang="en-US"/>
        </a:p>
      </dgm:t>
    </dgm:pt>
    <dgm:pt modelId="{07A2C057-FDA5-5C48-A59D-F0279CD9144F}">
      <dgm:prSet/>
      <dgm:spPr/>
      <dgm:t>
        <a:bodyPr/>
        <a:lstStyle/>
        <a:p>
          <a:r>
            <a:rPr lang="en-US" dirty="0"/>
            <a:t>Recalling stories, retelling oral incidences </a:t>
          </a:r>
        </a:p>
      </dgm:t>
    </dgm:pt>
    <dgm:pt modelId="{72CC5552-F160-BD4C-9734-BB17DCEA091B}" type="parTrans" cxnId="{0549B132-66B9-6A45-8FD5-F4F54336B4BA}">
      <dgm:prSet/>
      <dgm:spPr/>
      <dgm:t>
        <a:bodyPr/>
        <a:lstStyle/>
        <a:p>
          <a:endParaRPr lang="en-US"/>
        </a:p>
      </dgm:t>
    </dgm:pt>
    <dgm:pt modelId="{6A6F0646-464C-2D46-8ED9-0D7B6970B51D}" type="sibTrans" cxnId="{0549B132-66B9-6A45-8FD5-F4F54336B4BA}">
      <dgm:prSet/>
      <dgm:spPr/>
      <dgm:t>
        <a:bodyPr/>
        <a:lstStyle/>
        <a:p>
          <a:endParaRPr lang="en-US"/>
        </a:p>
      </dgm:t>
    </dgm:pt>
    <dgm:pt modelId="{AB8D438C-395E-EE47-A6D5-0D5723759964}" type="pres">
      <dgm:prSet presAssocID="{10E567AF-D44C-D344-B71A-55065DE7E218}" presName="Name0" presStyleCnt="0">
        <dgm:presLayoutVars>
          <dgm:chPref val="3"/>
          <dgm:dir/>
          <dgm:animLvl val="lvl"/>
          <dgm:resizeHandles/>
        </dgm:presLayoutVars>
      </dgm:prSet>
      <dgm:spPr/>
    </dgm:pt>
    <dgm:pt modelId="{8BE95B47-2940-1944-8293-87549BC3C3AC}" type="pres">
      <dgm:prSet presAssocID="{7E58C763-06CF-C840-A0B9-875AFD4C2CEA}" presName="horFlow" presStyleCnt="0"/>
      <dgm:spPr/>
    </dgm:pt>
    <dgm:pt modelId="{E7C507CA-A26A-3A42-90E4-F529BA937434}" type="pres">
      <dgm:prSet presAssocID="{7E58C763-06CF-C840-A0B9-875AFD4C2CEA}" presName="bigChev" presStyleLbl="node1" presStyleIdx="0" presStyleCnt="4"/>
      <dgm:spPr/>
    </dgm:pt>
    <dgm:pt modelId="{A14CD4DB-7D83-2D4F-AFA9-EA1C6709F9B9}" type="pres">
      <dgm:prSet presAssocID="{462D81D8-45F2-8747-A7C4-02B8F0626AC9}" presName="parTrans" presStyleCnt="0"/>
      <dgm:spPr/>
    </dgm:pt>
    <dgm:pt modelId="{11C6D3CA-1EF5-834E-8EF8-D1D14AEA9D3E}" type="pres">
      <dgm:prSet presAssocID="{D0D89E28-480B-994B-A59A-41591327D958}" presName="node" presStyleLbl="alignAccFollowNode1" presStyleIdx="0" presStyleCnt="12">
        <dgm:presLayoutVars>
          <dgm:bulletEnabled val="1"/>
        </dgm:presLayoutVars>
      </dgm:prSet>
      <dgm:spPr/>
    </dgm:pt>
    <dgm:pt modelId="{67261AB5-2EC8-E248-B0C9-12B4C28DB4E8}" type="pres">
      <dgm:prSet presAssocID="{6682508A-CB3A-614A-A88F-54EA39326E8F}" presName="sibTrans" presStyleCnt="0"/>
      <dgm:spPr/>
    </dgm:pt>
    <dgm:pt modelId="{E98676E9-A52F-1246-AEBF-2D5592A5142F}" type="pres">
      <dgm:prSet presAssocID="{EE7CF0F3-9CBC-CF4C-8973-6690A87D43F5}" presName="node" presStyleLbl="alignAccFollowNode1" presStyleIdx="1" presStyleCnt="12">
        <dgm:presLayoutVars>
          <dgm:bulletEnabled val="1"/>
        </dgm:presLayoutVars>
      </dgm:prSet>
      <dgm:spPr/>
    </dgm:pt>
    <dgm:pt modelId="{8E2D5FDA-7798-124F-9E6A-B6F57742EEA6}" type="pres">
      <dgm:prSet presAssocID="{229CD0DB-C181-9C49-9CE6-CD9DA1AD7440}" presName="sibTrans" presStyleCnt="0"/>
      <dgm:spPr/>
    </dgm:pt>
    <dgm:pt modelId="{E2A38808-6E1B-EA41-A87E-2A9BF9061593}" type="pres">
      <dgm:prSet presAssocID="{5FCC4A42-4A08-724E-959E-A19BC6F9053E}" presName="node" presStyleLbl="alignAccFollowNode1" presStyleIdx="2" presStyleCnt="12">
        <dgm:presLayoutVars>
          <dgm:bulletEnabled val="1"/>
        </dgm:presLayoutVars>
      </dgm:prSet>
      <dgm:spPr/>
    </dgm:pt>
    <dgm:pt modelId="{0ADEEBA6-7522-1943-ACAB-C59ECD2B0298}" type="pres">
      <dgm:prSet presAssocID="{7E58C763-06CF-C840-A0B9-875AFD4C2CEA}" presName="vSp" presStyleCnt="0"/>
      <dgm:spPr/>
    </dgm:pt>
    <dgm:pt modelId="{AACDD6F8-139D-7C41-8EBC-E45208CCEB12}" type="pres">
      <dgm:prSet presAssocID="{CD174DB7-489C-0849-AB70-3B96845B8DA5}" presName="horFlow" presStyleCnt="0"/>
      <dgm:spPr/>
    </dgm:pt>
    <dgm:pt modelId="{4ECC1E43-78B7-1D46-93C3-13194AB36256}" type="pres">
      <dgm:prSet presAssocID="{CD174DB7-489C-0849-AB70-3B96845B8DA5}" presName="bigChev" presStyleLbl="node1" presStyleIdx="1" presStyleCnt="4"/>
      <dgm:spPr/>
    </dgm:pt>
    <dgm:pt modelId="{B8937303-7190-B946-994C-93360B677AA6}" type="pres">
      <dgm:prSet presAssocID="{E7DCC89B-E1A3-C147-9426-51B1013BD5EB}" presName="parTrans" presStyleCnt="0"/>
      <dgm:spPr/>
    </dgm:pt>
    <dgm:pt modelId="{8C95C12B-FA33-844B-B36D-A2DA9AAF2D7C}" type="pres">
      <dgm:prSet presAssocID="{B8A20AD2-6368-224F-B49F-D12D3467669B}" presName="node" presStyleLbl="alignAccFollowNode1" presStyleIdx="3" presStyleCnt="12">
        <dgm:presLayoutVars>
          <dgm:bulletEnabled val="1"/>
        </dgm:presLayoutVars>
      </dgm:prSet>
      <dgm:spPr/>
    </dgm:pt>
    <dgm:pt modelId="{6B7975DD-2ED8-5C44-8407-1F8320D20612}" type="pres">
      <dgm:prSet presAssocID="{BF655D0D-2B05-0048-BEC3-F98EC1578E84}" presName="sibTrans" presStyleCnt="0"/>
      <dgm:spPr/>
    </dgm:pt>
    <dgm:pt modelId="{E39BD5F7-2277-644F-8E98-E7C25B91498A}" type="pres">
      <dgm:prSet presAssocID="{B4899CDE-6AE9-4C4B-9AAA-C6C527ABA17C}" presName="node" presStyleLbl="alignAccFollowNode1" presStyleIdx="4" presStyleCnt="12">
        <dgm:presLayoutVars>
          <dgm:bulletEnabled val="1"/>
        </dgm:presLayoutVars>
      </dgm:prSet>
      <dgm:spPr/>
    </dgm:pt>
    <dgm:pt modelId="{6E6C2E1E-9CF1-284A-8AC2-BD77F896F1FF}" type="pres">
      <dgm:prSet presAssocID="{6C2540F9-A136-8D41-83AD-9082C1304EB1}" presName="sibTrans" presStyleCnt="0"/>
      <dgm:spPr/>
    </dgm:pt>
    <dgm:pt modelId="{58A61787-3E5F-1348-B0AE-2C0E29022867}" type="pres">
      <dgm:prSet presAssocID="{B0803F46-4F4A-A741-8437-80F3FAE1AC7A}" presName="node" presStyleLbl="alignAccFollowNode1" presStyleIdx="5" presStyleCnt="12">
        <dgm:presLayoutVars>
          <dgm:bulletEnabled val="1"/>
        </dgm:presLayoutVars>
      </dgm:prSet>
      <dgm:spPr/>
    </dgm:pt>
    <dgm:pt modelId="{F17C959B-8CDA-594A-A6D9-2244ACA2D967}" type="pres">
      <dgm:prSet presAssocID="{CD174DB7-489C-0849-AB70-3B96845B8DA5}" presName="vSp" presStyleCnt="0"/>
      <dgm:spPr/>
    </dgm:pt>
    <dgm:pt modelId="{F42E48C4-BA02-8C4B-BBB4-FADA21D5CA8C}" type="pres">
      <dgm:prSet presAssocID="{7837C574-4969-0B46-8EA8-DF699218CD63}" presName="horFlow" presStyleCnt="0"/>
      <dgm:spPr/>
    </dgm:pt>
    <dgm:pt modelId="{2D6CFF59-751B-CE40-8629-0CDD253CF04D}" type="pres">
      <dgm:prSet presAssocID="{7837C574-4969-0B46-8EA8-DF699218CD63}" presName="bigChev" presStyleLbl="node1" presStyleIdx="2" presStyleCnt="4"/>
      <dgm:spPr/>
    </dgm:pt>
    <dgm:pt modelId="{35480641-B836-944B-BB56-5A31EE15F5C5}" type="pres">
      <dgm:prSet presAssocID="{C5DEDE12-1AFE-A548-8E3D-39EEEC5A476C}" presName="parTrans" presStyleCnt="0"/>
      <dgm:spPr/>
    </dgm:pt>
    <dgm:pt modelId="{0F94FE90-FD9F-B34D-AA1F-FBDBAEBE6498}" type="pres">
      <dgm:prSet presAssocID="{99813390-5260-7E4C-A8B1-7E55146A65DF}" presName="node" presStyleLbl="alignAccFollowNode1" presStyleIdx="6" presStyleCnt="12">
        <dgm:presLayoutVars>
          <dgm:bulletEnabled val="1"/>
        </dgm:presLayoutVars>
      </dgm:prSet>
      <dgm:spPr/>
    </dgm:pt>
    <dgm:pt modelId="{01398416-6522-E844-BD64-00DF51F96A95}" type="pres">
      <dgm:prSet presAssocID="{FDD98C45-BC67-A344-A6DE-99F6A6EE6374}" presName="sibTrans" presStyleCnt="0"/>
      <dgm:spPr/>
    </dgm:pt>
    <dgm:pt modelId="{AEBCA4EC-C61C-5D45-8357-E7E6B019A01A}" type="pres">
      <dgm:prSet presAssocID="{3EB4FA82-2E4C-064D-8793-E0693C6CFECB}" presName="node" presStyleLbl="alignAccFollowNode1" presStyleIdx="7" presStyleCnt="12">
        <dgm:presLayoutVars>
          <dgm:bulletEnabled val="1"/>
        </dgm:presLayoutVars>
      </dgm:prSet>
      <dgm:spPr/>
    </dgm:pt>
    <dgm:pt modelId="{4776A43C-486D-154B-BEB4-90CBFD09E97C}" type="pres">
      <dgm:prSet presAssocID="{F3B0DBBF-A316-F941-8ABC-F8FFD0EFA49A}" presName="sibTrans" presStyleCnt="0"/>
      <dgm:spPr/>
    </dgm:pt>
    <dgm:pt modelId="{4A4BADDA-C874-594D-AAE9-A578B63E998F}" type="pres">
      <dgm:prSet presAssocID="{5451D5E6-C61C-C148-B4F1-14086C8C3C0E}" presName="node" presStyleLbl="alignAccFollowNode1" presStyleIdx="8" presStyleCnt="12">
        <dgm:presLayoutVars>
          <dgm:bulletEnabled val="1"/>
        </dgm:presLayoutVars>
      </dgm:prSet>
      <dgm:spPr/>
    </dgm:pt>
    <dgm:pt modelId="{49BDFBEC-EF9F-FB41-9041-CD382328759A}" type="pres">
      <dgm:prSet presAssocID="{7837C574-4969-0B46-8EA8-DF699218CD63}" presName="vSp" presStyleCnt="0"/>
      <dgm:spPr/>
    </dgm:pt>
    <dgm:pt modelId="{1090EB65-3DB2-9144-A7BB-A7F73C0C36A5}" type="pres">
      <dgm:prSet presAssocID="{64884678-109A-3B48-8269-C20CD7F5D50C}" presName="horFlow" presStyleCnt="0"/>
      <dgm:spPr/>
    </dgm:pt>
    <dgm:pt modelId="{13969704-BDF1-5742-8B52-E44FD38FBD43}" type="pres">
      <dgm:prSet presAssocID="{64884678-109A-3B48-8269-C20CD7F5D50C}" presName="bigChev" presStyleLbl="node1" presStyleIdx="3" presStyleCnt="4"/>
      <dgm:spPr/>
    </dgm:pt>
    <dgm:pt modelId="{70187F8B-48AB-B543-BEB3-CE111BBB9C20}" type="pres">
      <dgm:prSet presAssocID="{AC484BF4-2F39-D14B-9B59-1379A72E5DE5}" presName="parTrans" presStyleCnt="0"/>
      <dgm:spPr/>
    </dgm:pt>
    <dgm:pt modelId="{8E338B72-5A1A-C348-B418-C6C529902196}" type="pres">
      <dgm:prSet presAssocID="{96251DBA-55F5-814E-BED3-4C8D564D71F4}" presName="node" presStyleLbl="alignAccFollowNode1" presStyleIdx="9" presStyleCnt="12">
        <dgm:presLayoutVars>
          <dgm:bulletEnabled val="1"/>
        </dgm:presLayoutVars>
      </dgm:prSet>
      <dgm:spPr/>
    </dgm:pt>
    <dgm:pt modelId="{8D79C50B-7435-6A48-B7D9-EA29AC27D6FA}" type="pres">
      <dgm:prSet presAssocID="{0B7432FF-F455-634D-B587-789D69CCC0B7}" presName="sibTrans" presStyleCnt="0"/>
      <dgm:spPr/>
    </dgm:pt>
    <dgm:pt modelId="{2A5B9A18-AB95-CF49-9760-A6B94F998F5D}" type="pres">
      <dgm:prSet presAssocID="{5BBB26A9-80BC-7C4D-AD80-013CCBE3BDC8}" presName="node" presStyleLbl="alignAccFollowNode1" presStyleIdx="10" presStyleCnt="12">
        <dgm:presLayoutVars>
          <dgm:bulletEnabled val="1"/>
        </dgm:presLayoutVars>
      </dgm:prSet>
      <dgm:spPr/>
    </dgm:pt>
    <dgm:pt modelId="{F69C51E6-1039-304C-B151-FF83727B0227}" type="pres">
      <dgm:prSet presAssocID="{005E2F50-1273-504A-92A9-EE0C56BD71CE}" presName="sibTrans" presStyleCnt="0"/>
      <dgm:spPr/>
    </dgm:pt>
    <dgm:pt modelId="{2C0F9931-DED9-C54B-9B49-7EE2CA5FA022}" type="pres">
      <dgm:prSet presAssocID="{07A2C057-FDA5-5C48-A59D-F0279CD9144F}" presName="node" presStyleLbl="alignAccFollowNode1" presStyleIdx="11" presStyleCnt="12">
        <dgm:presLayoutVars>
          <dgm:bulletEnabled val="1"/>
        </dgm:presLayoutVars>
      </dgm:prSet>
      <dgm:spPr/>
    </dgm:pt>
  </dgm:ptLst>
  <dgm:cxnLst>
    <dgm:cxn modelId="{587FBE0D-FB53-4047-AC0A-2E7A3CAC804F}" srcId="{CD174DB7-489C-0849-AB70-3B96845B8DA5}" destId="{B8A20AD2-6368-224F-B49F-D12D3467669B}" srcOrd="0" destOrd="0" parTransId="{E7DCC89B-E1A3-C147-9426-51B1013BD5EB}" sibTransId="{BF655D0D-2B05-0048-BEC3-F98EC1578E84}"/>
    <dgm:cxn modelId="{7D18030E-ADC7-3D46-AADA-D18B27B594D0}" srcId="{CD174DB7-489C-0849-AB70-3B96845B8DA5}" destId="{B4899CDE-6AE9-4C4B-9AAA-C6C527ABA17C}" srcOrd="1" destOrd="0" parTransId="{7C1460EA-A8EC-4546-8B83-8E387993FFA4}" sibTransId="{6C2540F9-A136-8D41-83AD-9082C1304EB1}"/>
    <dgm:cxn modelId="{50B31A15-58B5-BB49-BE9C-69C93E6D440C}" srcId="{64884678-109A-3B48-8269-C20CD7F5D50C}" destId="{5BBB26A9-80BC-7C4D-AD80-013CCBE3BDC8}" srcOrd="1" destOrd="0" parTransId="{77B979EC-CF82-074A-B9F8-6F8993E02050}" sibTransId="{005E2F50-1273-504A-92A9-EE0C56BD71CE}"/>
    <dgm:cxn modelId="{68029818-AF79-834D-87ED-C20BAA96AAE4}" type="presOf" srcId="{D0D89E28-480B-994B-A59A-41591327D958}" destId="{11C6D3CA-1EF5-834E-8EF8-D1D14AEA9D3E}" srcOrd="0" destOrd="0" presId="urn:microsoft.com/office/officeart/2005/8/layout/lProcess3"/>
    <dgm:cxn modelId="{0CEAA21F-259F-F64E-B037-DC2AAF4EEFE4}" type="presOf" srcId="{EE7CF0F3-9CBC-CF4C-8973-6690A87D43F5}" destId="{E98676E9-A52F-1246-AEBF-2D5592A5142F}" srcOrd="0" destOrd="0" presId="urn:microsoft.com/office/officeart/2005/8/layout/lProcess3"/>
    <dgm:cxn modelId="{C6C9B126-DE4A-6349-BAED-C011AC541DCE}" type="presOf" srcId="{CD174DB7-489C-0849-AB70-3B96845B8DA5}" destId="{4ECC1E43-78B7-1D46-93C3-13194AB36256}" srcOrd="0" destOrd="0" presId="urn:microsoft.com/office/officeart/2005/8/layout/lProcess3"/>
    <dgm:cxn modelId="{8CA2CC26-4EFD-2F4B-8B0D-AF98761E11B5}" type="presOf" srcId="{99813390-5260-7E4C-A8B1-7E55146A65DF}" destId="{0F94FE90-FD9F-B34D-AA1F-FBDBAEBE6498}" srcOrd="0" destOrd="0" presId="urn:microsoft.com/office/officeart/2005/8/layout/lProcess3"/>
    <dgm:cxn modelId="{9AFA0932-1504-3648-B1A0-6BA0D174856D}" type="presOf" srcId="{3EB4FA82-2E4C-064D-8793-E0693C6CFECB}" destId="{AEBCA4EC-C61C-5D45-8357-E7E6B019A01A}" srcOrd="0" destOrd="0" presId="urn:microsoft.com/office/officeart/2005/8/layout/lProcess3"/>
    <dgm:cxn modelId="{0549B132-66B9-6A45-8FD5-F4F54336B4BA}" srcId="{64884678-109A-3B48-8269-C20CD7F5D50C}" destId="{07A2C057-FDA5-5C48-A59D-F0279CD9144F}" srcOrd="2" destOrd="0" parTransId="{72CC5552-F160-BD4C-9734-BB17DCEA091B}" sibTransId="{6A6F0646-464C-2D46-8ED9-0D7B6970B51D}"/>
    <dgm:cxn modelId="{3C12AB3C-14D2-744C-B9B1-0D451A108A36}" type="presOf" srcId="{10E567AF-D44C-D344-B71A-55065DE7E218}" destId="{AB8D438C-395E-EE47-A6D5-0D5723759964}" srcOrd="0" destOrd="0" presId="urn:microsoft.com/office/officeart/2005/8/layout/lProcess3"/>
    <dgm:cxn modelId="{0A140260-FCCB-2D4E-B063-25C7C604080B}" srcId="{64884678-109A-3B48-8269-C20CD7F5D50C}" destId="{96251DBA-55F5-814E-BED3-4C8D564D71F4}" srcOrd="0" destOrd="0" parTransId="{AC484BF4-2F39-D14B-9B59-1379A72E5DE5}" sibTransId="{0B7432FF-F455-634D-B587-789D69CCC0B7}"/>
    <dgm:cxn modelId="{1F661665-F8B4-E04B-8A6C-40AB63C121B6}" srcId="{7E58C763-06CF-C840-A0B9-875AFD4C2CEA}" destId="{5FCC4A42-4A08-724E-959E-A19BC6F9053E}" srcOrd="2" destOrd="0" parTransId="{679BCFF4-EE54-154B-9559-0F02AED0FAAC}" sibTransId="{05E050B8-53FF-144E-8513-06ECF520B45D}"/>
    <dgm:cxn modelId="{70E7BA6A-0C47-184A-8C78-D2BB8DA6F3CD}" type="presOf" srcId="{64884678-109A-3B48-8269-C20CD7F5D50C}" destId="{13969704-BDF1-5742-8B52-E44FD38FBD43}" srcOrd="0" destOrd="0" presId="urn:microsoft.com/office/officeart/2005/8/layout/lProcess3"/>
    <dgm:cxn modelId="{EEBE126B-90E4-2542-99CA-A3AC8BFB7DDE}" type="presOf" srcId="{7E58C763-06CF-C840-A0B9-875AFD4C2CEA}" destId="{E7C507CA-A26A-3A42-90E4-F529BA937434}" srcOrd="0" destOrd="0" presId="urn:microsoft.com/office/officeart/2005/8/layout/lProcess3"/>
    <dgm:cxn modelId="{F8BC2E4B-D739-BA4F-8E47-C7B1D3DE5E26}" type="presOf" srcId="{5451D5E6-C61C-C148-B4F1-14086C8C3C0E}" destId="{4A4BADDA-C874-594D-AAE9-A578B63E998F}" srcOrd="0" destOrd="0" presId="urn:microsoft.com/office/officeart/2005/8/layout/lProcess3"/>
    <dgm:cxn modelId="{10F18A53-3772-8F4A-980C-5C13418BE548}" srcId="{10E567AF-D44C-D344-B71A-55065DE7E218}" destId="{7837C574-4969-0B46-8EA8-DF699218CD63}" srcOrd="2" destOrd="0" parTransId="{4C12E7DB-E17A-5A42-9CD5-8253CD706EA1}" sibTransId="{0A029AF9-C13F-4149-88E0-380480AD6C74}"/>
    <dgm:cxn modelId="{76F3EA54-CAF3-784C-8058-9090961642C3}" type="presOf" srcId="{B4899CDE-6AE9-4C4B-9AAA-C6C527ABA17C}" destId="{E39BD5F7-2277-644F-8E98-E7C25B91498A}" srcOrd="0" destOrd="0" presId="urn:microsoft.com/office/officeart/2005/8/layout/lProcess3"/>
    <dgm:cxn modelId="{4D4DE457-DD0D-6E4C-8B99-A657D750DD55}" srcId="{CD174DB7-489C-0849-AB70-3B96845B8DA5}" destId="{B0803F46-4F4A-A741-8437-80F3FAE1AC7A}" srcOrd="2" destOrd="0" parTransId="{32728DA2-EFAC-B449-A57C-D0E6296F4E6C}" sibTransId="{274B2E3C-217B-B64B-B887-CCA6F29C53C9}"/>
    <dgm:cxn modelId="{0205F059-EFA3-C047-9E68-6D0218182C0A}" type="presOf" srcId="{07A2C057-FDA5-5C48-A59D-F0279CD9144F}" destId="{2C0F9931-DED9-C54B-9B49-7EE2CA5FA022}" srcOrd="0" destOrd="0" presId="urn:microsoft.com/office/officeart/2005/8/layout/lProcess3"/>
    <dgm:cxn modelId="{7D77C080-C87B-7D49-A37E-6A0E5E362873}" type="presOf" srcId="{7837C574-4969-0B46-8EA8-DF699218CD63}" destId="{2D6CFF59-751B-CE40-8629-0CDD253CF04D}" srcOrd="0" destOrd="0" presId="urn:microsoft.com/office/officeart/2005/8/layout/lProcess3"/>
    <dgm:cxn modelId="{F8BE3087-BCD7-2644-A40B-FA6223332274}" srcId="{10E567AF-D44C-D344-B71A-55065DE7E218}" destId="{64884678-109A-3B48-8269-C20CD7F5D50C}" srcOrd="3" destOrd="0" parTransId="{4AB85A27-2A34-6944-9878-AFD5111572BF}" sibTransId="{C29F021A-1727-EB45-89EB-E01D1E006C21}"/>
    <dgm:cxn modelId="{48CB5D8A-D8A9-414B-837E-9AEDDD73787A}" type="presOf" srcId="{B0803F46-4F4A-A741-8437-80F3FAE1AC7A}" destId="{58A61787-3E5F-1348-B0AE-2C0E29022867}" srcOrd="0" destOrd="0" presId="urn:microsoft.com/office/officeart/2005/8/layout/lProcess3"/>
    <dgm:cxn modelId="{B72ACC96-716B-1D41-AAF8-DAD85E657593}" srcId="{7837C574-4969-0B46-8EA8-DF699218CD63}" destId="{5451D5E6-C61C-C148-B4F1-14086C8C3C0E}" srcOrd="2" destOrd="0" parTransId="{47DBFF79-27F9-5749-8C6B-E7DCA8DBEC25}" sibTransId="{0CDBDD9C-D010-A04F-BC9C-EFFF95F7D79E}"/>
    <dgm:cxn modelId="{8AC149B9-6439-E14F-AD8F-D6E425E9A267}" srcId="{7837C574-4969-0B46-8EA8-DF699218CD63}" destId="{3EB4FA82-2E4C-064D-8793-E0693C6CFECB}" srcOrd="1" destOrd="0" parTransId="{1CCF04DF-D2BA-3640-AEB9-CD5E9639509F}" sibTransId="{F3B0DBBF-A316-F941-8ABC-F8FFD0EFA49A}"/>
    <dgm:cxn modelId="{BF5BB6D1-8EB7-144C-B31F-35E60B1E5FDA}" srcId="{7837C574-4969-0B46-8EA8-DF699218CD63}" destId="{99813390-5260-7E4C-A8B1-7E55146A65DF}" srcOrd="0" destOrd="0" parTransId="{C5DEDE12-1AFE-A548-8E3D-39EEEC5A476C}" sibTransId="{FDD98C45-BC67-A344-A6DE-99F6A6EE6374}"/>
    <dgm:cxn modelId="{360382D2-6A34-4647-85EC-49967D43B123}" type="presOf" srcId="{B8A20AD2-6368-224F-B49F-D12D3467669B}" destId="{8C95C12B-FA33-844B-B36D-A2DA9AAF2D7C}" srcOrd="0" destOrd="0" presId="urn:microsoft.com/office/officeart/2005/8/layout/lProcess3"/>
    <dgm:cxn modelId="{278D50DC-3490-9343-8484-0FF5B6272FD1}" type="presOf" srcId="{5FCC4A42-4A08-724E-959E-A19BC6F9053E}" destId="{E2A38808-6E1B-EA41-A87E-2A9BF9061593}" srcOrd="0" destOrd="0" presId="urn:microsoft.com/office/officeart/2005/8/layout/lProcess3"/>
    <dgm:cxn modelId="{76A691E1-6C78-F444-8E11-F352F4AA5B42}" srcId="{7E58C763-06CF-C840-A0B9-875AFD4C2CEA}" destId="{D0D89E28-480B-994B-A59A-41591327D958}" srcOrd="0" destOrd="0" parTransId="{462D81D8-45F2-8747-A7C4-02B8F0626AC9}" sibTransId="{6682508A-CB3A-614A-A88F-54EA39326E8F}"/>
    <dgm:cxn modelId="{8F5288E3-5B8C-CA44-8997-D4E053B43C13}" srcId="{7E58C763-06CF-C840-A0B9-875AFD4C2CEA}" destId="{EE7CF0F3-9CBC-CF4C-8973-6690A87D43F5}" srcOrd="1" destOrd="0" parTransId="{F7CBF194-199F-554D-B81E-BAEA02FD87C6}" sibTransId="{229CD0DB-C181-9C49-9CE6-CD9DA1AD7440}"/>
    <dgm:cxn modelId="{3C3E49E4-BC0A-4E44-9C89-9D0A03EB1F49}" type="presOf" srcId="{96251DBA-55F5-814E-BED3-4C8D564D71F4}" destId="{8E338B72-5A1A-C348-B418-C6C529902196}" srcOrd="0" destOrd="0" presId="urn:microsoft.com/office/officeart/2005/8/layout/lProcess3"/>
    <dgm:cxn modelId="{B2F768F7-5BDC-0244-94CA-88AD3FB2F2A3}" srcId="{10E567AF-D44C-D344-B71A-55065DE7E218}" destId="{CD174DB7-489C-0849-AB70-3B96845B8DA5}" srcOrd="1" destOrd="0" parTransId="{35A9FA75-8C7B-7848-B998-B53C3C4511B0}" sibTransId="{A6FBAC6D-D3BE-7E46-A519-AB0810C718F5}"/>
    <dgm:cxn modelId="{0561DEF8-11A1-6346-BCEA-2D1E16EE3DA3}" srcId="{10E567AF-D44C-D344-B71A-55065DE7E218}" destId="{7E58C763-06CF-C840-A0B9-875AFD4C2CEA}" srcOrd="0" destOrd="0" parTransId="{C6DEDC39-2CD2-224A-A36C-FDA17E7FD460}" sibTransId="{1281358E-506F-9F4D-89CB-B821725A01F6}"/>
    <dgm:cxn modelId="{0D7AA0FD-5C73-8B4A-BD59-AC87B50FDA7F}" type="presOf" srcId="{5BBB26A9-80BC-7C4D-AD80-013CCBE3BDC8}" destId="{2A5B9A18-AB95-CF49-9760-A6B94F998F5D}" srcOrd="0" destOrd="0" presId="urn:microsoft.com/office/officeart/2005/8/layout/lProcess3"/>
    <dgm:cxn modelId="{106F15AA-A6B4-B947-9070-3D35F5B15556}" type="presParOf" srcId="{AB8D438C-395E-EE47-A6D5-0D5723759964}" destId="{8BE95B47-2940-1944-8293-87549BC3C3AC}" srcOrd="0" destOrd="0" presId="urn:microsoft.com/office/officeart/2005/8/layout/lProcess3"/>
    <dgm:cxn modelId="{6ADB2615-75CD-6948-9F5C-9DB702544BD3}" type="presParOf" srcId="{8BE95B47-2940-1944-8293-87549BC3C3AC}" destId="{E7C507CA-A26A-3A42-90E4-F529BA937434}" srcOrd="0" destOrd="0" presId="urn:microsoft.com/office/officeart/2005/8/layout/lProcess3"/>
    <dgm:cxn modelId="{3C52A12E-84A6-314F-B724-B9D2CFC1FDDB}" type="presParOf" srcId="{8BE95B47-2940-1944-8293-87549BC3C3AC}" destId="{A14CD4DB-7D83-2D4F-AFA9-EA1C6709F9B9}" srcOrd="1" destOrd="0" presId="urn:microsoft.com/office/officeart/2005/8/layout/lProcess3"/>
    <dgm:cxn modelId="{F2C6E586-2B9D-D046-B50F-0A7C9F50473C}" type="presParOf" srcId="{8BE95B47-2940-1944-8293-87549BC3C3AC}" destId="{11C6D3CA-1EF5-834E-8EF8-D1D14AEA9D3E}" srcOrd="2" destOrd="0" presId="urn:microsoft.com/office/officeart/2005/8/layout/lProcess3"/>
    <dgm:cxn modelId="{BCD8FFEE-A8AB-6F4F-AEC0-E83169C75474}" type="presParOf" srcId="{8BE95B47-2940-1944-8293-87549BC3C3AC}" destId="{67261AB5-2EC8-E248-B0C9-12B4C28DB4E8}" srcOrd="3" destOrd="0" presId="urn:microsoft.com/office/officeart/2005/8/layout/lProcess3"/>
    <dgm:cxn modelId="{1018C156-0275-3F45-9B09-F04F4BDED4EF}" type="presParOf" srcId="{8BE95B47-2940-1944-8293-87549BC3C3AC}" destId="{E98676E9-A52F-1246-AEBF-2D5592A5142F}" srcOrd="4" destOrd="0" presId="urn:microsoft.com/office/officeart/2005/8/layout/lProcess3"/>
    <dgm:cxn modelId="{591E2BFD-A81C-964C-8A0F-2667317C3E9C}" type="presParOf" srcId="{8BE95B47-2940-1944-8293-87549BC3C3AC}" destId="{8E2D5FDA-7798-124F-9E6A-B6F57742EEA6}" srcOrd="5" destOrd="0" presId="urn:microsoft.com/office/officeart/2005/8/layout/lProcess3"/>
    <dgm:cxn modelId="{03CF39A2-ABAA-534D-ADD7-5FA0D3474F06}" type="presParOf" srcId="{8BE95B47-2940-1944-8293-87549BC3C3AC}" destId="{E2A38808-6E1B-EA41-A87E-2A9BF9061593}" srcOrd="6" destOrd="0" presId="urn:microsoft.com/office/officeart/2005/8/layout/lProcess3"/>
    <dgm:cxn modelId="{77308F69-3337-3D4F-B985-5CCC0AE62D22}" type="presParOf" srcId="{AB8D438C-395E-EE47-A6D5-0D5723759964}" destId="{0ADEEBA6-7522-1943-ACAB-C59ECD2B0298}" srcOrd="1" destOrd="0" presId="urn:microsoft.com/office/officeart/2005/8/layout/lProcess3"/>
    <dgm:cxn modelId="{51662DF7-96F4-B540-8580-F43CDFB30004}" type="presParOf" srcId="{AB8D438C-395E-EE47-A6D5-0D5723759964}" destId="{AACDD6F8-139D-7C41-8EBC-E45208CCEB12}" srcOrd="2" destOrd="0" presId="urn:microsoft.com/office/officeart/2005/8/layout/lProcess3"/>
    <dgm:cxn modelId="{3F21B409-CE3B-CC4C-ABA8-805633440EE7}" type="presParOf" srcId="{AACDD6F8-139D-7C41-8EBC-E45208CCEB12}" destId="{4ECC1E43-78B7-1D46-93C3-13194AB36256}" srcOrd="0" destOrd="0" presId="urn:microsoft.com/office/officeart/2005/8/layout/lProcess3"/>
    <dgm:cxn modelId="{D5159E68-C231-884D-9AC5-041EBB23D3C6}" type="presParOf" srcId="{AACDD6F8-139D-7C41-8EBC-E45208CCEB12}" destId="{B8937303-7190-B946-994C-93360B677AA6}" srcOrd="1" destOrd="0" presId="urn:microsoft.com/office/officeart/2005/8/layout/lProcess3"/>
    <dgm:cxn modelId="{CC21EBE4-6E60-FE44-9AEF-106A49252C18}" type="presParOf" srcId="{AACDD6F8-139D-7C41-8EBC-E45208CCEB12}" destId="{8C95C12B-FA33-844B-B36D-A2DA9AAF2D7C}" srcOrd="2" destOrd="0" presId="urn:microsoft.com/office/officeart/2005/8/layout/lProcess3"/>
    <dgm:cxn modelId="{D4BC142D-3B6F-DB46-98E5-D2AF7C912F94}" type="presParOf" srcId="{AACDD6F8-139D-7C41-8EBC-E45208CCEB12}" destId="{6B7975DD-2ED8-5C44-8407-1F8320D20612}" srcOrd="3" destOrd="0" presId="urn:microsoft.com/office/officeart/2005/8/layout/lProcess3"/>
    <dgm:cxn modelId="{E3935320-D23E-754F-83B8-07FA71A77EA0}" type="presParOf" srcId="{AACDD6F8-139D-7C41-8EBC-E45208CCEB12}" destId="{E39BD5F7-2277-644F-8E98-E7C25B91498A}" srcOrd="4" destOrd="0" presId="urn:microsoft.com/office/officeart/2005/8/layout/lProcess3"/>
    <dgm:cxn modelId="{8446FC08-AD7A-794F-8497-0BF8B09DB765}" type="presParOf" srcId="{AACDD6F8-139D-7C41-8EBC-E45208CCEB12}" destId="{6E6C2E1E-9CF1-284A-8AC2-BD77F896F1FF}" srcOrd="5" destOrd="0" presId="urn:microsoft.com/office/officeart/2005/8/layout/lProcess3"/>
    <dgm:cxn modelId="{8497C467-842F-EF41-B410-A2CF65BBFA74}" type="presParOf" srcId="{AACDD6F8-139D-7C41-8EBC-E45208CCEB12}" destId="{58A61787-3E5F-1348-B0AE-2C0E29022867}" srcOrd="6" destOrd="0" presId="urn:microsoft.com/office/officeart/2005/8/layout/lProcess3"/>
    <dgm:cxn modelId="{EB43B9A4-1424-5D4B-A11B-191C45C1BC5F}" type="presParOf" srcId="{AB8D438C-395E-EE47-A6D5-0D5723759964}" destId="{F17C959B-8CDA-594A-A6D9-2244ACA2D967}" srcOrd="3" destOrd="0" presId="urn:microsoft.com/office/officeart/2005/8/layout/lProcess3"/>
    <dgm:cxn modelId="{A447B14D-88AB-2A45-A167-4CE983603CE5}" type="presParOf" srcId="{AB8D438C-395E-EE47-A6D5-0D5723759964}" destId="{F42E48C4-BA02-8C4B-BBB4-FADA21D5CA8C}" srcOrd="4" destOrd="0" presId="urn:microsoft.com/office/officeart/2005/8/layout/lProcess3"/>
    <dgm:cxn modelId="{DE351A36-8C3F-4143-B2E5-FDCB01CDA1DD}" type="presParOf" srcId="{F42E48C4-BA02-8C4B-BBB4-FADA21D5CA8C}" destId="{2D6CFF59-751B-CE40-8629-0CDD253CF04D}" srcOrd="0" destOrd="0" presId="urn:microsoft.com/office/officeart/2005/8/layout/lProcess3"/>
    <dgm:cxn modelId="{5B65B497-36C9-CA4E-AC46-E7CD0522CB42}" type="presParOf" srcId="{F42E48C4-BA02-8C4B-BBB4-FADA21D5CA8C}" destId="{35480641-B836-944B-BB56-5A31EE15F5C5}" srcOrd="1" destOrd="0" presId="urn:microsoft.com/office/officeart/2005/8/layout/lProcess3"/>
    <dgm:cxn modelId="{4CAD3633-47F5-CF44-A373-329D64DF9EA2}" type="presParOf" srcId="{F42E48C4-BA02-8C4B-BBB4-FADA21D5CA8C}" destId="{0F94FE90-FD9F-B34D-AA1F-FBDBAEBE6498}" srcOrd="2" destOrd="0" presId="urn:microsoft.com/office/officeart/2005/8/layout/lProcess3"/>
    <dgm:cxn modelId="{5560D732-40ED-7642-AF2E-D27CE20EA9A0}" type="presParOf" srcId="{F42E48C4-BA02-8C4B-BBB4-FADA21D5CA8C}" destId="{01398416-6522-E844-BD64-00DF51F96A95}" srcOrd="3" destOrd="0" presId="urn:microsoft.com/office/officeart/2005/8/layout/lProcess3"/>
    <dgm:cxn modelId="{6CCAFB4E-435D-5440-959F-962E2F6DB6C5}" type="presParOf" srcId="{F42E48C4-BA02-8C4B-BBB4-FADA21D5CA8C}" destId="{AEBCA4EC-C61C-5D45-8357-E7E6B019A01A}" srcOrd="4" destOrd="0" presId="urn:microsoft.com/office/officeart/2005/8/layout/lProcess3"/>
    <dgm:cxn modelId="{9D6D4B98-B99E-2E4F-9188-7815E1A09C73}" type="presParOf" srcId="{F42E48C4-BA02-8C4B-BBB4-FADA21D5CA8C}" destId="{4776A43C-486D-154B-BEB4-90CBFD09E97C}" srcOrd="5" destOrd="0" presId="urn:microsoft.com/office/officeart/2005/8/layout/lProcess3"/>
    <dgm:cxn modelId="{BFB73924-1A1D-0547-A477-B9CD29FE4D92}" type="presParOf" srcId="{F42E48C4-BA02-8C4B-BBB4-FADA21D5CA8C}" destId="{4A4BADDA-C874-594D-AAE9-A578B63E998F}" srcOrd="6" destOrd="0" presId="urn:microsoft.com/office/officeart/2005/8/layout/lProcess3"/>
    <dgm:cxn modelId="{8B668F7F-25AC-0747-AFC1-757DEF0B9A8D}" type="presParOf" srcId="{AB8D438C-395E-EE47-A6D5-0D5723759964}" destId="{49BDFBEC-EF9F-FB41-9041-CD382328759A}" srcOrd="5" destOrd="0" presId="urn:microsoft.com/office/officeart/2005/8/layout/lProcess3"/>
    <dgm:cxn modelId="{003A34E4-4638-514A-ADE2-959D44E8BDA5}" type="presParOf" srcId="{AB8D438C-395E-EE47-A6D5-0D5723759964}" destId="{1090EB65-3DB2-9144-A7BB-A7F73C0C36A5}" srcOrd="6" destOrd="0" presId="urn:microsoft.com/office/officeart/2005/8/layout/lProcess3"/>
    <dgm:cxn modelId="{24DC0A44-3E79-4443-988C-C20B6D0EDAF0}" type="presParOf" srcId="{1090EB65-3DB2-9144-A7BB-A7F73C0C36A5}" destId="{13969704-BDF1-5742-8B52-E44FD38FBD43}" srcOrd="0" destOrd="0" presId="urn:microsoft.com/office/officeart/2005/8/layout/lProcess3"/>
    <dgm:cxn modelId="{0A1C5F5C-E232-D84C-B7C1-269CC10C3B1D}" type="presParOf" srcId="{1090EB65-3DB2-9144-A7BB-A7F73C0C36A5}" destId="{70187F8B-48AB-B543-BEB3-CE111BBB9C20}" srcOrd="1" destOrd="0" presId="urn:microsoft.com/office/officeart/2005/8/layout/lProcess3"/>
    <dgm:cxn modelId="{2B1CEB78-41F9-9C45-9700-0564D222851F}" type="presParOf" srcId="{1090EB65-3DB2-9144-A7BB-A7F73C0C36A5}" destId="{8E338B72-5A1A-C348-B418-C6C529902196}" srcOrd="2" destOrd="0" presId="urn:microsoft.com/office/officeart/2005/8/layout/lProcess3"/>
    <dgm:cxn modelId="{2A589F0F-FCA4-3F4F-BD8C-0BB8D7D3B360}" type="presParOf" srcId="{1090EB65-3DB2-9144-A7BB-A7F73C0C36A5}" destId="{8D79C50B-7435-6A48-B7D9-EA29AC27D6FA}" srcOrd="3" destOrd="0" presId="urn:microsoft.com/office/officeart/2005/8/layout/lProcess3"/>
    <dgm:cxn modelId="{6DA13C51-79DC-CE4D-BC59-04B7E08E7134}" type="presParOf" srcId="{1090EB65-3DB2-9144-A7BB-A7F73C0C36A5}" destId="{2A5B9A18-AB95-CF49-9760-A6B94F998F5D}" srcOrd="4" destOrd="0" presId="urn:microsoft.com/office/officeart/2005/8/layout/lProcess3"/>
    <dgm:cxn modelId="{77DF8B23-D4F6-AA4F-A276-9E0ACD8AB4F2}" type="presParOf" srcId="{1090EB65-3DB2-9144-A7BB-A7F73C0C36A5}" destId="{F69C51E6-1039-304C-B151-FF83727B0227}" srcOrd="5" destOrd="0" presId="urn:microsoft.com/office/officeart/2005/8/layout/lProcess3"/>
    <dgm:cxn modelId="{E94009E9-AA5E-BC4E-B1B5-AE3299267C4E}" type="presParOf" srcId="{1090EB65-3DB2-9144-A7BB-A7F73C0C36A5}" destId="{2C0F9931-DED9-C54B-9B49-7EE2CA5FA022}"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6DD408-585F-BF4D-94BD-3AE827308085}" type="doc">
      <dgm:prSet loTypeId="urn:microsoft.com/office/officeart/2005/8/layout/cycle5" loCatId="" qsTypeId="urn:microsoft.com/office/officeart/2005/8/quickstyle/simple4" qsCatId="simple" csTypeId="urn:microsoft.com/office/officeart/2005/8/colors/accent3_2" csCatId="accent3" phldr="1"/>
      <dgm:spPr/>
      <dgm:t>
        <a:bodyPr/>
        <a:lstStyle/>
        <a:p>
          <a:endParaRPr lang="en-US"/>
        </a:p>
      </dgm:t>
    </dgm:pt>
    <dgm:pt modelId="{699F9B50-DBA7-0E4B-ACDE-5D7A486C6E47}">
      <dgm:prSet phldrT="[Text]"/>
      <dgm:spPr/>
      <dgm:t>
        <a:bodyPr/>
        <a:lstStyle/>
        <a:p>
          <a:r>
            <a:rPr lang="en-US" dirty="0"/>
            <a:t>Smell </a:t>
          </a:r>
        </a:p>
      </dgm:t>
    </dgm:pt>
    <dgm:pt modelId="{8EE697EB-2B1D-934F-8B15-274B153B4F86}" type="parTrans" cxnId="{8898C2F3-0496-A842-BB45-D7638CF2A22E}">
      <dgm:prSet/>
      <dgm:spPr/>
      <dgm:t>
        <a:bodyPr/>
        <a:lstStyle/>
        <a:p>
          <a:endParaRPr lang="en-US"/>
        </a:p>
      </dgm:t>
    </dgm:pt>
    <dgm:pt modelId="{5686F994-5CCE-AA42-8A68-FAAEE0500325}" type="sibTrans" cxnId="{8898C2F3-0496-A842-BB45-D7638CF2A22E}">
      <dgm:prSet/>
      <dgm:spPr/>
      <dgm:t>
        <a:bodyPr/>
        <a:lstStyle/>
        <a:p>
          <a:endParaRPr lang="en-US"/>
        </a:p>
      </dgm:t>
    </dgm:pt>
    <dgm:pt modelId="{D2A659E8-6378-264F-AA34-31F7775F4982}">
      <dgm:prSet phldrT="[Text]"/>
      <dgm:spPr/>
      <dgm:t>
        <a:bodyPr/>
        <a:lstStyle/>
        <a:p>
          <a:r>
            <a:rPr lang="en-US" dirty="0"/>
            <a:t>Touch </a:t>
          </a:r>
        </a:p>
      </dgm:t>
    </dgm:pt>
    <dgm:pt modelId="{C777070D-82B2-7F46-AEAD-7626520B73BD}" type="parTrans" cxnId="{D7687584-AE77-E345-9324-0E24EB0C941D}">
      <dgm:prSet/>
      <dgm:spPr/>
      <dgm:t>
        <a:bodyPr/>
        <a:lstStyle/>
        <a:p>
          <a:endParaRPr lang="en-US"/>
        </a:p>
      </dgm:t>
    </dgm:pt>
    <dgm:pt modelId="{01FAD4D9-F661-C345-911C-4378838C1CC4}" type="sibTrans" cxnId="{D7687584-AE77-E345-9324-0E24EB0C941D}">
      <dgm:prSet/>
      <dgm:spPr/>
      <dgm:t>
        <a:bodyPr/>
        <a:lstStyle/>
        <a:p>
          <a:endParaRPr lang="en-US"/>
        </a:p>
      </dgm:t>
    </dgm:pt>
    <dgm:pt modelId="{8A0D4814-882A-054A-8BCE-384C3D80906A}">
      <dgm:prSet phldrT="[Text]"/>
      <dgm:spPr/>
      <dgm:t>
        <a:bodyPr/>
        <a:lstStyle/>
        <a:p>
          <a:r>
            <a:rPr lang="en-US" dirty="0"/>
            <a:t>Sight </a:t>
          </a:r>
        </a:p>
      </dgm:t>
    </dgm:pt>
    <dgm:pt modelId="{EB2081CB-AB59-BE4E-A692-3C8921A936C7}" type="parTrans" cxnId="{D197DD6F-E13A-CA4E-A9CF-CED504C681D8}">
      <dgm:prSet/>
      <dgm:spPr/>
      <dgm:t>
        <a:bodyPr/>
        <a:lstStyle/>
        <a:p>
          <a:endParaRPr lang="en-US"/>
        </a:p>
      </dgm:t>
    </dgm:pt>
    <dgm:pt modelId="{93BB5E1E-5F70-B246-8BCF-514DB9FC8271}" type="sibTrans" cxnId="{D197DD6F-E13A-CA4E-A9CF-CED504C681D8}">
      <dgm:prSet/>
      <dgm:spPr/>
      <dgm:t>
        <a:bodyPr/>
        <a:lstStyle/>
        <a:p>
          <a:endParaRPr lang="en-US"/>
        </a:p>
      </dgm:t>
    </dgm:pt>
    <dgm:pt modelId="{E20324D3-A270-C244-BEA2-A57B3ACE3236}">
      <dgm:prSet phldrT="[Text]"/>
      <dgm:spPr/>
      <dgm:t>
        <a:bodyPr/>
        <a:lstStyle/>
        <a:p>
          <a:r>
            <a:rPr lang="en-US" dirty="0"/>
            <a:t>Hear</a:t>
          </a:r>
        </a:p>
      </dgm:t>
    </dgm:pt>
    <dgm:pt modelId="{E51C9625-8CFD-AA4C-9288-2921B5664115}" type="parTrans" cxnId="{9BC5E16B-8F21-5248-984B-026683418FB7}">
      <dgm:prSet/>
      <dgm:spPr/>
      <dgm:t>
        <a:bodyPr/>
        <a:lstStyle/>
        <a:p>
          <a:endParaRPr lang="en-US"/>
        </a:p>
      </dgm:t>
    </dgm:pt>
    <dgm:pt modelId="{9ACAF0A8-0DBF-5A4B-B842-8556E4284965}" type="sibTrans" cxnId="{9BC5E16B-8F21-5248-984B-026683418FB7}">
      <dgm:prSet/>
      <dgm:spPr/>
      <dgm:t>
        <a:bodyPr/>
        <a:lstStyle/>
        <a:p>
          <a:endParaRPr lang="en-US"/>
        </a:p>
      </dgm:t>
    </dgm:pt>
    <dgm:pt modelId="{784CCBA6-7234-F14A-97FF-D177942C1E29}">
      <dgm:prSet/>
      <dgm:spPr/>
      <dgm:t>
        <a:bodyPr/>
        <a:lstStyle/>
        <a:p>
          <a:r>
            <a:rPr lang="en-US" dirty="0"/>
            <a:t>Taste </a:t>
          </a:r>
        </a:p>
      </dgm:t>
    </dgm:pt>
    <dgm:pt modelId="{44130F30-79FB-7E4B-9535-4CD7130157CE}" type="parTrans" cxnId="{294B46FC-0F4B-3A41-94CE-C709AE4B31A4}">
      <dgm:prSet/>
      <dgm:spPr/>
      <dgm:t>
        <a:bodyPr/>
        <a:lstStyle/>
        <a:p>
          <a:endParaRPr lang="en-US"/>
        </a:p>
      </dgm:t>
    </dgm:pt>
    <dgm:pt modelId="{93491D64-0DF3-1042-B9B1-A51FA62165BA}" type="sibTrans" cxnId="{294B46FC-0F4B-3A41-94CE-C709AE4B31A4}">
      <dgm:prSet/>
      <dgm:spPr/>
      <dgm:t>
        <a:bodyPr/>
        <a:lstStyle/>
        <a:p>
          <a:endParaRPr lang="en-US"/>
        </a:p>
      </dgm:t>
    </dgm:pt>
    <dgm:pt modelId="{FB2864C4-2C2C-8846-87A9-14998CDB6CEC}" type="pres">
      <dgm:prSet presAssocID="{CB6DD408-585F-BF4D-94BD-3AE827308085}" presName="cycle" presStyleCnt="0">
        <dgm:presLayoutVars>
          <dgm:dir/>
          <dgm:resizeHandles val="exact"/>
        </dgm:presLayoutVars>
      </dgm:prSet>
      <dgm:spPr/>
    </dgm:pt>
    <dgm:pt modelId="{E937B4B3-01C7-074D-B7D2-CB92EEA01D9D}" type="pres">
      <dgm:prSet presAssocID="{699F9B50-DBA7-0E4B-ACDE-5D7A486C6E47}" presName="node" presStyleLbl="node1" presStyleIdx="0" presStyleCnt="5">
        <dgm:presLayoutVars>
          <dgm:bulletEnabled val="1"/>
        </dgm:presLayoutVars>
      </dgm:prSet>
      <dgm:spPr/>
    </dgm:pt>
    <dgm:pt modelId="{B4E7C65B-B1A7-B248-B6DA-5CD8F400F546}" type="pres">
      <dgm:prSet presAssocID="{699F9B50-DBA7-0E4B-ACDE-5D7A486C6E47}" presName="spNode" presStyleCnt="0"/>
      <dgm:spPr/>
    </dgm:pt>
    <dgm:pt modelId="{BE2D9A8D-B78A-6A48-AD16-FD17DC516A01}" type="pres">
      <dgm:prSet presAssocID="{5686F994-5CCE-AA42-8A68-FAAEE0500325}" presName="sibTrans" presStyleLbl="sibTrans1D1" presStyleIdx="0" presStyleCnt="5"/>
      <dgm:spPr/>
    </dgm:pt>
    <dgm:pt modelId="{397EC738-2EC2-DE40-AE42-8789C6615AEE}" type="pres">
      <dgm:prSet presAssocID="{D2A659E8-6378-264F-AA34-31F7775F4982}" presName="node" presStyleLbl="node1" presStyleIdx="1" presStyleCnt="5">
        <dgm:presLayoutVars>
          <dgm:bulletEnabled val="1"/>
        </dgm:presLayoutVars>
      </dgm:prSet>
      <dgm:spPr/>
    </dgm:pt>
    <dgm:pt modelId="{CE922119-A1DC-9347-B77D-41A1B2021A5D}" type="pres">
      <dgm:prSet presAssocID="{D2A659E8-6378-264F-AA34-31F7775F4982}" presName="spNode" presStyleCnt="0"/>
      <dgm:spPr/>
    </dgm:pt>
    <dgm:pt modelId="{E7A5887D-D724-BF4C-B9B6-6B7168FE7C7A}" type="pres">
      <dgm:prSet presAssocID="{01FAD4D9-F661-C345-911C-4378838C1CC4}" presName="sibTrans" presStyleLbl="sibTrans1D1" presStyleIdx="1" presStyleCnt="5"/>
      <dgm:spPr/>
    </dgm:pt>
    <dgm:pt modelId="{C5C2529B-E036-2140-AAA9-45415B39AA85}" type="pres">
      <dgm:prSet presAssocID="{8A0D4814-882A-054A-8BCE-384C3D80906A}" presName="node" presStyleLbl="node1" presStyleIdx="2" presStyleCnt="5">
        <dgm:presLayoutVars>
          <dgm:bulletEnabled val="1"/>
        </dgm:presLayoutVars>
      </dgm:prSet>
      <dgm:spPr/>
    </dgm:pt>
    <dgm:pt modelId="{348B2BCF-529D-5D48-B8B7-225448C666E7}" type="pres">
      <dgm:prSet presAssocID="{8A0D4814-882A-054A-8BCE-384C3D80906A}" presName="spNode" presStyleCnt="0"/>
      <dgm:spPr/>
    </dgm:pt>
    <dgm:pt modelId="{F6BEFE4D-CA60-764C-9297-3FA18A20AA47}" type="pres">
      <dgm:prSet presAssocID="{93BB5E1E-5F70-B246-8BCF-514DB9FC8271}" presName="sibTrans" presStyleLbl="sibTrans1D1" presStyleIdx="2" presStyleCnt="5"/>
      <dgm:spPr/>
    </dgm:pt>
    <dgm:pt modelId="{73783543-4EFD-BE4B-8026-772D8F124728}" type="pres">
      <dgm:prSet presAssocID="{E20324D3-A270-C244-BEA2-A57B3ACE3236}" presName="node" presStyleLbl="node1" presStyleIdx="3" presStyleCnt="5">
        <dgm:presLayoutVars>
          <dgm:bulletEnabled val="1"/>
        </dgm:presLayoutVars>
      </dgm:prSet>
      <dgm:spPr/>
    </dgm:pt>
    <dgm:pt modelId="{92C6C232-9B60-CF45-89E5-39B209724D24}" type="pres">
      <dgm:prSet presAssocID="{E20324D3-A270-C244-BEA2-A57B3ACE3236}" presName="spNode" presStyleCnt="0"/>
      <dgm:spPr/>
    </dgm:pt>
    <dgm:pt modelId="{9CD5C06A-56FE-2345-BFFA-FEE2D776A499}" type="pres">
      <dgm:prSet presAssocID="{9ACAF0A8-0DBF-5A4B-B842-8556E4284965}" presName="sibTrans" presStyleLbl="sibTrans1D1" presStyleIdx="3" presStyleCnt="5"/>
      <dgm:spPr/>
    </dgm:pt>
    <dgm:pt modelId="{38B601C1-77A6-544B-98B7-5EF145DFB0E4}" type="pres">
      <dgm:prSet presAssocID="{784CCBA6-7234-F14A-97FF-D177942C1E29}" presName="node" presStyleLbl="node1" presStyleIdx="4" presStyleCnt="5">
        <dgm:presLayoutVars>
          <dgm:bulletEnabled val="1"/>
        </dgm:presLayoutVars>
      </dgm:prSet>
      <dgm:spPr/>
    </dgm:pt>
    <dgm:pt modelId="{AF34B844-E0A8-6B4F-BFD1-676E8733FFC1}" type="pres">
      <dgm:prSet presAssocID="{784CCBA6-7234-F14A-97FF-D177942C1E29}" presName="spNode" presStyleCnt="0"/>
      <dgm:spPr/>
    </dgm:pt>
    <dgm:pt modelId="{C45023A5-D302-6D4D-AB40-C2B2A93F3E4D}" type="pres">
      <dgm:prSet presAssocID="{93491D64-0DF3-1042-B9B1-A51FA62165BA}" presName="sibTrans" presStyleLbl="sibTrans1D1" presStyleIdx="4" presStyleCnt="5"/>
      <dgm:spPr/>
    </dgm:pt>
  </dgm:ptLst>
  <dgm:cxnLst>
    <dgm:cxn modelId="{7EDB1104-31F7-3D43-946F-CE206FA9E83D}" type="presOf" srcId="{E20324D3-A270-C244-BEA2-A57B3ACE3236}" destId="{73783543-4EFD-BE4B-8026-772D8F124728}" srcOrd="0" destOrd="0" presId="urn:microsoft.com/office/officeart/2005/8/layout/cycle5"/>
    <dgm:cxn modelId="{342F9E10-E878-7941-B907-2C02D8EC874B}" type="presOf" srcId="{784CCBA6-7234-F14A-97FF-D177942C1E29}" destId="{38B601C1-77A6-544B-98B7-5EF145DFB0E4}" srcOrd="0" destOrd="0" presId="urn:microsoft.com/office/officeart/2005/8/layout/cycle5"/>
    <dgm:cxn modelId="{D4D9553E-A1FF-D643-B42C-E968DF61532C}" type="presOf" srcId="{01FAD4D9-F661-C345-911C-4378838C1CC4}" destId="{E7A5887D-D724-BF4C-B9B6-6B7168FE7C7A}" srcOrd="0" destOrd="0" presId="urn:microsoft.com/office/officeart/2005/8/layout/cycle5"/>
    <dgm:cxn modelId="{9BC5E16B-8F21-5248-984B-026683418FB7}" srcId="{CB6DD408-585F-BF4D-94BD-3AE827308085}" destId="{E20324D3-A270-C244-BEA2-A57B3ACE3236}" srcOrd="3" destOrd="0" parTransId="{E51C9625-8CFD-AA4C-9288-2921B5664115}" sibTransId="{9ACAF0A8-0DBF-5A4B-B842-8556E4284965}"/>
    <dgm:cxn modelId="{7515116C-9FE9-FC4C-895F-8623D17D448E}" type="presOf" srcId="{5686F994-5CCE-AA42-8A68-FAAEE0500325}" destId="{BE2D9A8D-B78A-6A48-AD16-FD17DC516A01}" srcOrd="0" destOrd="0" presId="urn:microsoft.com/office/officeart/2005/8/layout/cycle5"/>
    <dgm:cxn modelId="{B3279B6D-5489-2E48-A7C4-DC4D59A7E553}" type="presOf" srcId="{8A0D4814-882A-054A-8BCE-384C3D80906A}" destId="{C5C2529B-E036-2140-AAA9-45415B39AA85}" srcOrd="0" destOrd="0" presId="urn:microsoft.com/office/officeart/2005/8/layout/cycle5"/>
    <dgm:cxn modelId="{D197DD6F-E13A-CA4E-A9CF-CED504C681D8}" srcId="{CB6DD408-585F-BF4D-94BD-3AE827308085}" destId="{8A0D4814-882A-054A-8BCE-384C3D80906A}" srcOrd="2" destOrd="0" parTransId="{EB2081CB-AB59-BE4E-A692-3C8921A936C7}" sibTransId="{93BB5E1E-5F70-B246-8BCF-514DB9FC8271}"/>
    <dgm:cxn modelId="{63120553-4FD4-DE44-BAE0-EF688C5A3A9D}" type="presOf" srcId="{CB6DD408-585F-BF4D-94BD-3AE827308085}" destId="{FB2864C4-2C2C-8846-87A9-14998CDB6CEC}" srcOrd="0" destOrd="0" presId="urn:microsoft.com/office/officeart/2005/8/layout/cycle5"/>
    <dgm:cxn modelId="{0F7D465A-A7D5-F24D-8AB0-D5F3048D614F}" type="presOf" srcId="{93491D64-0DF3-1042-B9B1-A51FA62165BA}" destId="{C45023A5-D302-6D4D-AB40-C2B2A93F3E4D}" srcOrd="0" destOrd="0" presId="urn:microsoft.com/office/officeart/2005/8/layout/cycle5"/>
    <dgm:cxn modelId="{D7687584-AE77-E345-9324-0E24EB0C941D}" srcId="{CB6DD408-585F-BF4D-94BD-3AE827308085}" destId="{D2A659E8-6378-264F-AA34-31F7775F4982}" srcOrd="1" destOrd="0" parTransId="{C777070D-82B2-7F46-AEAD-7626520B73BD}" sibTransId="{01FAD4D9-F661-C345-911C-4378838C1CC4}"/>
    <dgm:cxn modelId="{280464B2-D330-9F44-9C75-1E990934AC42}" type="presOf" srcId="{9ACAF0A8-0DBF-5A4B-B842-8556E4284965}" destId="{9CD5C06A-56FE-2345-BFFA-FEE2D776A499}" srcOrd="0" destOrd="0" presId="urn:microsoft.com/office/officeart/2005/8/layout/cycle5"/>
    <dgm:cxn modelId="{13FAA3C1-DF71-114A-873B-22618F8BA0DC}" type="presOf" srcId="{93BB5E1E-5F70-B246-8BCF-514DB9FC8271}" destId="{F6BEFE4D-CA60-764C-9297-3FA18A20AA47}" srcOrd="0" destOrd="0" presId="urn:microsoft.com/office/officeart/2005/8/layout/cycle5"/>
    <dgm:cxn modelId="{B14EAAC8-235E-5D4C-8BB0-747D2F50665A}" type="presOf" srcId="{D2A659E8-6378-264F-AA34-31F7775F4982}" destId="{397EC738-2EC2-DE40-AE42-8789C6615AEE}" srcOrd="0" destOrd="0" presId="urn:microsoft.com/office/officeart/2005/8/layout/cycle5"/>
    <dgm:cxn modelId="{CA9CB2EE-617F-3143-AFCF-3E879D09CDCB}" type="presOf" srcId="{699F9B50-DBA7-0E4B-ACDE-5D7A486C6E47}" destId="{E937B4B3-01C7-074D-B7D2-CB92EEA01D9D}" srcOrd="0" destOrd="0" presId="urn:microsoft.com/office/officeart/2005/8/layout/cycle5"/>
    <dgm:cxn modelId="{8898C2F3-0496-A842-BB45-D7638CF2A22E}" srcId="{CB6DD408-585F-BF4D-94BD-3AE827308085}" destId="{699F9B50-DBA7-0E4B-ACDE-5D7A486C6E47}" srcOrd="0" destOrd="0" parTransId="{8EE697EB-2B1D-934F-8B15-274B153B4F86}" sibTransId="{5686F994-5CCE-AA42-8A68-FAAEE0500325}"/>
    <dgm:cxn modelId="{294B46FC-0F4B-3A41-94CE-C709AE4B31A4}" srcId="{CB6DD408-585F-BF4D-94BD-3AE827308085}" destId="{784CCBA6-7234-F14A-97FF-D177942C1E29}" srcOrd="4" destOrd="0" parTransId="{44130F30-79FB-7E4B-9535-4CD7130157CE}" sibTransId="{93491D64-0DF3-1042-B9B1-A51FA62165BA}"/>
    <dgm:cxn modelId="{0FB05AED-874D-E14F-B54C-36139CC4664F}" type="presParOf" srcId="{FB2864C4-2C2C-8846-87A9-14998CDB6CEC}" destId="{E937B4B3-01C7-074D-B7D2-CB92EEA01D9D}" srcOrd="0" destOrd="0" presId="urn:microsoft.com/office/officeart/2005/8/layout/cycle5"/>
    <dgm:cxn modelId="{86E2F341-171E-8C43-9729-9D9F7B85C9FA}" type="presParOf" srcId="{FB2864C4-2C2C-8846-87A9-14998CDB6CEC}" destId="{B4E7C65B-B1A7-B248-B6DA-5CD8F400F546}" srcOrd="1" destOrd="0" presId="urn:microsoft.com/office/officeart/2005/8/layout/cycle5"/>
    <dgm:cxn modelId="{110B6F67-56F0-9045-B170-FE1DD5AB0765}" type="presParOf" srcId="{FB2864C4-2C2C-8846-87A9-14998CDB6CEC}" destId="{BE2D9A8D-B78A-6A48-AD16-FD17DC516A01}" srcOrd="2" destOrd="0" presId="urn:microsoft.com/office/officeart/2005/8/layout/cycle5"/>
    <dgm:cxn modelId="{09B6F42C-E9CA-5E4F-8613-BF2A19FA4481}" type="presParOf" srcId="{FB2864C4-2C2C-8846-87A9-14998CDB6CEC}" destId="{397EC738-2EC2-DE40-AE42-8789C6615AEE}" srcOrd="3" destOrd="0" presId="urn:microsoft.com/office/officeart/2005/8/layout/cycle5"/>
    <dgm:cxn modelId="{DCEA33AA-6086-5341-AE60-9784D07CAD3C}" type="presParOf" srcId="{FB2864C4-2C2C-8846-87A9-14998CDB6CEC}" destId="{CE922119-A1DC-9347-B77D-41A1B2021A5D}" srcOrd="4" destOrd="0" presId="urn:microsoft.com/office/officeart/2005/8/layout/cycle5"/>
    <dgm:cxn modelId="{02C85CC8-35DA-D747-B5E4-E748BF9E4E89}" type="presParOf" srcId="{FB2864C4-2C2C-8846-87A9-14998CDB6CEC}" destId="{E7A5887D-D724-BF4C-B9B6-6B7168FE7C7A}" srcOrd="5" destOrd="0" presId="urn:microsoft.com/office/officeart/2005/8/layout/cycle5"/>
    <dgm:cxn modelId="{71FB78C5-0C53-504A-A408-3469CE7629E2}" type="presParOf" srcId="{FB2864C4-2C2C-8846-87A9-14998CDB6CEC}" destId="{C5C2529B-E036-2140-AAA9-45415B39AA85}" srcOrd="6" destOrd="0" presId="urn:microsoft.com/office/officeart/2005/8/layout/cycle5"/>
    <dgm:cxn modelId="{B8E76C65-402F-A740-937A-AB92570F3635}" type="presParOf" srcId="{FB2864C4-2C2C-8846-87A9-14998CDB6CEC}" destId="{348B2BCF-529D-5D48-B8B7-225448C666E7}" srcOrd="7" destOrd="0" presId="urn:microsoft.com/office/officeart/2005/8/layout/cycle5"/>
    <dgm:cxn modelId="{5897306E-AB39-BA4A-B227-7E0A6C1DDBE8}" type="presParOf" srcId="{FB2864C4-2C2C-8846-87A9-14998CDB6CEC}" destId="{F6BEFE4D-CA60-764C-9297-3FA18A20AA47}" srcOrd="8" destOrd="0" presId="urn:microsoft.com/office/officeart/2005/8/layout/cycle5"/>
    <dgm:cxn modelId="{62EB6616-3984-C646-A856-5453D780EA66}" type="presParOf" srcId="{FB2864C4-2C2C-8846-87A9-14998CDB6CEC}" destId="{73783543-4EFD-BE4B-8026-772D8F124728}" srcOrd="9" destOrd="0" presId="urn:microsoft.com/office/officeart/2005/8/layout/cycle5"/>
    <dgm:cxn modelId="{D7FEF088-9AB0-FD4E-B044-E64F8B8D726F}" type="presParOf" srcId="{FB2864C4-2C2C-8846-87A9-14998CDB6CEC}" destId="{92C6C232-9B60-CF45-89E5-39B209724D24}" srcOrd="10" destOrd="0" presId="urn:microsoft.com/office/officeart/2005/8/layout/cycle5"/>
    <dgm:cxn modelId="{3CA0AC89-13B3-7E4B-BE6E-A23F12518AF2}" type="presParOf" srcId="{FB2864C4-2C2C-8846-87A9-14998CDB6CEC}" destId="{9CD5C06A-56FE-2345-BFFA-FEE2D776A499}" srcOrd="11" destOrd="0" presId="urn:microsoft.com/office/officeart/2005/8/layout/cycle5"/>
    <dgm:cxn modelId="{16960CA6-E80E-6040-B2AD-B410FB43BC50}" type="presParOf" srcId="{FB2864C4-2C2C-8846-87A9-14998CDB6CEC}" destId="{38B601C1-77A6-544B-98B7-5EF145DFB0E4}" srcOrd="12" destOrd="0" presId="urn:microsoft.com/office/officeart/2005/8/layout/cycle5"/>
    <dgm:cxn modelId="{0D37EA2D-5944-D24E-BD09-BC5D4435D786}" type="presParOf" srcId="{FB2864C4-2C2C-8846-87A9-14998CDB6CEC}" destId="{AF34B844-E0A8-6B4F-BFD1-676E8733FFC1}" srcOrd="13" destOrd="0" presId="urn:microsoft.com/office/officeart/2005/8/layout/cycle5"/>
    <dgm:cxn modelId="{34A029BB-23A4-234C-B233-3831E71E0ED3}" type="presParOf" srcId="{FB2864C4-2C2C-8846-87A9-14998CDB6CEC}" destId="{C45023A5-D302-6D4D-AB40-C2B2A93F3E4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2EB806-A4CD-514C-A8A6-20657B2A3FC9}" type="doc">
      <dgm:prSet loTypeId="urn:microsoft.com/office/officeart/2005/8/layout/cycle5" loCatId="" qsTypeId="urn:microsoft.com/office/officeart/2005/8/quickstyle/simple4" qsCatId="simple" csTypeId="urn:microsoft.com/office/officeart/2005/8/colors/accent0_3" csCatId="mainScheme" phldr="1"/>
      <dgm:spPr/>
      <dgm:t>
        <a:bodyPr/>
        <a:lstStyle/>
        <a:p>
          <a:endParaRPr lang="en-US"/>
        </a:p>
      </dgm:t>
    </dgm:pt>
    <dgm:pt modelId="{4B70BE3A-670F-F04F-8B9A-7704DAFF9C7A}">
      <dgm:prSet phldrT="[Text]"/>
      <dgm:spPr/>
      <dgm:t>
        <a:bodyPr/>
        <a:lstStyle/>
        <a:p>
          <a:r>
            <a:rPr lang="en-US" dirty="0"/>
            <a:t>Sensitive periods: Repetition</a:t>
          </a:r>
        </a:p>
      </dgm:t>
    </dgm:pt>
    <dgm:pt modelId="{4C5E2B90-0EF8-484A-8A8E-A93C015714DB}" type="parTrans" cxnId="{FDE2507C-054F-E54F-B64B-2A862880DCC0}">
      <dgm:prSet/>
      <dgm:spPr/>
      <dgm:t>
        <a:bodyPr/>
        <a:lstStyle/>
        <a:p>
          <a:endParaRPr lang="en-US"/>
        </a:p>
      </dgm:t>
    </dgm:pt>
    <dgm:pt modelId="{60B04755-FBEB-8942-AEDE-BA940AAD07A8}" type="sibTrans" cxnId="{FDE2507C-054F-E54F-B64B-2A862880DCC0}">
      <dgm:prSet/>
      <dgm:spPr/>
      <dgm:t>
        <a:bodyPr/>
        <a:lstStyle/>
        <a:p>
          <a:endParaRPr lang="en-US"/>
        </a:p>
      </dgm:t>
    </dgm:pt>
    <dgm:pt modelId="{6E7CE152-C7B9-4348-BCAD-966720BE1E1C}">
      <dgm:prSet phldrT="[Text]"/>
      <dgm:spPr/>
      <dgm:t>
        <a:bodyPr/>
        <a:lstStyle/>
        <a:p>
          <a:r>
            <a:rPr lang="en-US" dirty="0"/>
            <a:t>Gross motor skills</a:t>
          </a:r>
        </a:p>
      </dgm:t>
    </dgm:pt>
    <dgm:pt modelId="{5347C0B2-C809-8B4B-8BE1-43AB2239EE8F}" type="parTrans" cxnId="{67445779-3202-A045-80BD-6031AB0C6630}">
      <dgm:prSet/>
      <dgm:spPr/>
      <dgm:t>
        <a:bodyPr/>
        <a:lstStyle/>
        <a:p>
          <a:endParaRPr lang="en-US"/>
        </a:p>
      </dgm:t>
    </dgm:pt>
    <dgm:pt modelId="{75B65DAC-E0D6-A045-A3B5-6117D8C86172}" type="sibTrans" cxnId="{67445779-3202-A045-80BD-6031AB0C6630}">
      <dgm:prSet/>
      <dgm:spPr/>
      <dgm:t>
        <a:bodyPr/>
        <a:lstStyle/>
        <a:p>
          <a:endParaRPr lang="en-US"/>
        </a:p>
      </dgm:t>
    </dgm:pt>
    <dgm:pt modelId="{2DF3B52F-2D4F-C44E-8E3D-CC70E258B365}">
      <dgm:prSet phldrT="[Text]"/>
      <dgm:spPr/>
      <dgm:t>
        <a:bodyPr/>
        <a:lstStyle/>
        <a:p>
          <a:r>
            <a:rPr lang="en-US" dirty="0"/>
            <a:t>Fine motor skills</a:t>
          </a:r>
        </a:p>
      </dgm:t>
    </dgm:pt>
    <dgm:pt modelId="{FDC9F60F-8DA6-454F-8000-1390379E7D29}" type="parTrans" cxnId="{86E1DC7E-D98E-5B4E-ADEA-29C0DB8ACCC7}">
      <dgm:prSet/>
      <dgm:spPr/>
      <dgm:t>
        <a:bodyPr/>
        <a:lstStyle/>
        <a:p>
          <a:endParaRPr lang="en-US"/>
        </a:p>
      </dgm:t>
    </dgm:pt>
    <dgm:pt modelId="{5F270012-9B09-6B48-BE7D-055619712559}" type="sibTrans" cxnId="{86E1DC7E-D98E-5B4E-ADEA-29C0DB8ACCC7}">
      <dgm:prSet/>
      <dgm:spPr/>
      <dgm:t>
        <a:bodyPr/>
        <a:lstStyle/>
        <a:p>
          <a:endParaRPr lang="en-US"/>
        </a:p>
      </dgm:t>
    </dgm:pt>
    <dgm:pt modelId="{A751D55A-8018-9641-A42A-FF0C4F4808BD}">
      <dgm:prSet phldrT="[Text]"/>
      <dgm:spPr/>
      <dgm:t>
        <a:bodyPr/>
        <a:lstStyle/>
        <a:p>
          <a:r>
            <a:rPr lang="en-US" dirty="0"/>
            <a:t>Language Development</a:t>
          </a:r>
        </a:p>
      </dgm:t>
    </dgm:pt>
    <dgm:pt modelId="{9FAEE354-E442-5943-B369-A4846DB973A1}" type="parTrans" cxnId="{A8EED7A2-EB08-564B-B543-FA6F2E114332}">
      <dgm:prSet/>
      <dgm:spPr/>
      <dgm:t>
        <a:bodyPr/>
        <a:lstStyle/>
        <a:p>
          <a:endParaRPr lang="en-US"/>
        </a:p>
      </dgm:t>
    </dgm:pt>
    <dgm:pt modelId="{E6AC7231-2691-1240-9FCD-B9AB92A7586A}" type="sibTrans" cxnId="{A8EED7A2-EB08-564B-B543-FA6F2E114332}">
      <dgm:prSet/>
      <dgm:spPr/>
      <dgm:t>
        <a:bodyPr/>
        <a:lstStyle/>
        <a:p>
          <a:endParaRPr lang="en-US"/>
        </a:p>
      </dgm:t>
    </dgm:pt>
    <dgm:pt modelId="{81C9E0F9-D1E7-334D-A31F-5F70A07CC34E}">
      <dgm:prSet phldrT="[Text]"/>
      <dgm:spPr/>
      <dgm:t>
        <a:bodyPr/>
        <a:lstStyle/>
        <a:p>
          <a:r>
            <a:rPr lang="en-US" dirty="0"/>
            <a:t>Cognitive skills</a:t>
          </a:r>
        </a:p>
      </dgm:t>
    </dgm:pt>
    <dgm:pt modelId="{6A9DF01A-FA20-7D47-AB22-3E9E88782B6A}" type="parTrans" cxnId="{93452746-BACB-BA44-8F6F-614E7C57BCB1}">
      <dgm:prSet/>
      <dgm:spPr/>
      <dgm:t>
        <a:bodyPr/>
        <a:lstStyle/>
        <a:p>
          <a:endParaRPr lang="en-US"/>
        </a:p>
      </dgm:t>
    </dgm:pt>
    <dgm:pt modelId="{67B3DCD0-19A2-3E47-A17C-57B1E6A08847}" type="sibTrans" cxnId="{93452746-BACB-BA44-8F6F-614E7C57BCB1}">
      <dgm:prSet/>
      <dgm:spPr/>
      <dgm:t>
        <a:bodyPr/>
        <a:lstStyle/>
        <a:p>
          <a:endParaRPr lang="en-US"/>
        </a:p>
      </dgm:t>
    </dgm:pt>
    <dgm:pt modelId="{42CD3E66-5F9E-3A4D-BE36-2DE355499A43}">
      <dgm:prSet/>
      <dgm:spPr/>
      <dgm:t>
        <a:bodyPr/>
        <a:lstStyle/>
        <a:p>
          <a:r>
            <a:rPr lang="en-US" dirty="0"/>
            <a:t>Social &amp; Emotional skills</a:t>
          </a:r>
        </a:p>
      </dgm:t>
    </dgm:pt>
    <dgm:pt modelId="{28503847-BDD3-5244-9AD8-4EA7ACEBDCC6}" type="parTrans" cxnId="{1EF1E0DD-B265-544B-B38A-B4DB16E44B07}">
      <dgm:prSet/>
      <dgm:spPr/>
      <dgm:t>
        <a:bodyPr/>
        <a:lstStyle/>
        <a:p>
          <a:endParaRPr lang="en-US"/>
        </a:p>
      </dgm:t>
    </dgm:pt>
    <dgm:pt modelId="{B0820A60-A931-5F41-8D01-7F74F2EBAEEB}" type="sibTrans" cxnId="{1EF1E0DD-B265-544B-B38A-B4DB16E44B07}">
      <dgm:prSet/>
      <dgm:spPr/>
      <dgm:t>
        <a:bodyPr/>
        <a:lstStyle/>
        <a:p>
          <a:endParaRPr lang="en-US"/>
        </a:p>
      </dgm:t>
    </dgm:pt>
    <dgm:pt modelId="{5D2B712E-05B3-764D-9B48-A11EF6B63534}" type="pres">
      <dgm:prSet presAssocID="{7E2EB806-A4CD-514C-A8A6-20657B2A3FC9}" presName="cycle" presStyleCnt="0">
        <dgm:presLayoutVars>
          <dgm:dir/>
          <dgm:resizeHandles val="exact"/>
        </dgm:presLayoutVars>
      </dgm:prSet>
      <dgm:spPr/>
    </dgm:pt>
    <dgm:pt modelId="{ADF5D104-2127-384A-9F26-391A05FD876F}" type="pres">
      <dgm:prSet presAssocID="{4B70BE3A-670F-F04F-8B9A-7704DAFF9C7A}" presName="node" presStyleLbl="node1" presStyleIdx="0" presStyleCnt="6">
        <dgm:presLayoutVars>
          <dgm:bulletEnabled val="1"/>
        </dgm:presLayoutVars>
      </dgm:prSet>
      <dgm:spPr/>
    </dgm:pt>
    <dgm:pt modelId="{E28F9788-3BA8-EA48-BDB1-223207454706}" type="pres">
      <dgm:prSet presAssocID="{4B70BE3A-670F-F04F-8B9A-7704DAFF9C7A}" presName="spNode" presStyleCnt="0"/>
      <dgm:spPr/>
    </dgm:pt>
    <dgm:pt modelId="{95B4068B-737E-EF4B-B654-261880EEA167}" type="pres">
      <dgm:prSet presAssocID="{60B04755-FBEB-8942-AEDE-BA940AAD07A8}" presName="sibTrans" presStyleLbl="sibTrans1D1" presStyleIdx="0" presStyleCnt="6"/>
      <dgm:spPr/>
    </dgm:pt>
    <dgm:pt modelId="{FE97CD8B-4431-9045-AED6-D96C93602CBF}" type="pres">
      <dgm:prSet presAssocID="{6E7CE152-C7B9-4348-BCAD-966720BE1E1C}" presName="node" presStyleLbl="node1" presStyleIdx="1" presStyleCnt="6">
        <dgm:presLayoutVars>
          <dgm:bulletEnabled val="1"/>
        </dgm:presLayoutVars>
      </dgm:prSet>
      <dgm:spPr/>
    </dgm:pt>
    <dgm:pt modelId="{4BC93651-886F-5B40-9A39-A1E5A77E91ED}" type="pres">
      <dgm:prSet presAssocID="{6E7CE152-C7B9-4348-BCAD-966720BE1E1C}" presName="spNode" presStyleCnt="0"/>
      <dgm:spPr/>
    </dgm:pt>
    <dgm:pt modelId="{4594A493-A464-0D49-89E1-D4C0596DA0D1}" type="pres">
      <dgm:prSet presAssocID="{75B65DAC-E0D6-A045-A3B5-6117D8C86172}" presName="sibTrans" presStyleLbl="sibTrans1D1" presStyleIdx="1" presStyleCnt="6"/>
      <dgm:spPr/>
    </dgm:pt>
    <dgm:pt modelId="{1BD57959-391B-DE46-A7D9-460FE4F4ECC3}" type="pres">
      <dgm:prSet presAssocID="{2DF3B52F-2D4F-C44E-8E3D-CC70E258B365}" presName="node" presStyleLbl="node1" presStyleIdx="2" presStyleCnt="6">
        <dgm:presLayoutVars>
          <dgm:bulletEnabled val="1"/>
        </dgm:presLayoutVars>
      </dgm:prSet>
      <dgm:spPr/>
    </dgm:pt>
    <dgm:pt modelId="{6132CF72-85EC-AC4A-A5DE-1EB9B7D394C6}" type="pres">
      <dgm:prSet presAssocID="{2DF3B52F-2D4F-C44E-8E3D-CC70E258B365}" presName="spNode" presStyleCnt="0"/>
      <dgm:spPr/>
    </dgm:pt>
    <dgm:pt modelId="{6433508C-BED5-C441-A31E-352BBDD4A717}" type="pres">
      <dgm:prSet presAssocID="{5F270012-9B09-6B48-BE7D-055619712559}" presName="sibTrans" presStyleLbl="sibTrans1D1" presStyleIdx="2" presStyleCnt="6"/>
      <dgm:spPr/>
    </dgm:pt>
    <dgm:pt modelId="{EF0A3F50-581E-8348-8E23-A5E4DE8797C0}" type="pres">
      <dgm:prSet presAssocID="{A751D55A-8018-9641-A42A-FF0C4F4808BD}" presName="node" presStyleLbl="node1" presStyleIdx="3" presStyleCnt="6">
        <dgm:presLayoutVars>
          <dgm:bulletEnabled val="1"/>
        </dgm:presLayoutVars>
      </dgm:prSet>
      <dgm:spPr/>
    </dgm:pt>
    <dgm:pt modelId="{76301FB5-4F1E-AA40-B354-6809CD83881B}" type="pres">
      <dgm:prSet presAssocID="{A751D55A-8018-9641-A42A-FF0C4F4808BD}" presName="spNode" presStyleCnt="0"/>
      <dgm:spPr/>
    </dgm:pt>
    <dgm:pt modelId="{C98B1023-2424-0444-BF07-A61FD2B3D867}" type="pres">
      <dgm:prSet presAssocID="{E6AC7231-2691-1240-9FCD-B9AB92A7586A}" presName="sibTrans" presStyleLbl="sibTrans1D1" presStyleIdx="3" presStyleCnt="6"/>
      <dgm:spPr/>
    </dgm:pt>
    <dgm:pt modelId="{C836D193-73F6-6644-8FCC-3941069C17B3}" type="pres">
      <dgm:prSet presAssocID="{81C9E0F9-D1E7-334D-A31F-5F70A07CC34E}" presName="node" presStyleLbl="node1" presStyleIdx="4" presStyleCnt="6">
        <dgm:presLayoutVars>
          <dgm:bulletEnabled val="1"/>
        </dgm:presLayoutVars>
      </dgm:prSet>
      <dgm:spPr/>
    </dgm:pt>
    <dgm:pt modelId="{0E58A824-D23F-2040-9B41-F138B634F1E3}" type="pres">
      <dgm:prSet presAssocID="{81C9E0F9-D1E7-334D-A31F-5F70A07CC34E}" presName="spNode" presStyleCnt="0"/>
      <dgm:spPr/>
    </dgm:pt>
    <dgm:pt modelId="{8D19CD83-5728-7440-A500-941D4782CD17}" type="pres">
      <dgm:prSet presAssocID="{67B3DCD0-19A2-3E47-A17C-57B1E6A08847}" presName="sibTrans" presStyleLbl="sibTrans1D1" presStyleIdx="4" presStyleCnt="6"/>
      <dgm:spPr/>
    </dgm:pt>
    <dgm:pt modelId="{0522CDCB-356D-EB4C-BDAA-B71191959F70}" type="pres">
      <dgm:prSet presAssocID="{42CD3E66-5F9E-3A4D-BE36-2DE355499A43}" presName="node" presStyleLbl="node1" presStyleIdx="5" presStyleCnt="6">
        <dgm:presLayoutVars>
          <dgm:bulletEnabled val="1"/>
        </dgm:presLayoutVars>
      </dgm:prSet>
      <dgm:spPr/>
    </dgm:pt>
    <dgm:pt modelId="{5860F5CD-769B-5E4D-AF47-81287E8131BD}" type="pres">
      <dgm:prSet presAssocID="{42CD3E66-5F9E-3A4D-BE36-2DE355499A43}" presName="spNode" presStyleCnt="0"/>
      <dgm:spPr/>
    </dgm:pt>
    <dgm:pt modelId="{F8D6680A-567D-E24C-AC38-C3AE69D359B5}" type="pres">
      <dgm:prSet presAssocID="{B0820A60-A931-5F41-8D01-7F74F2EBAEEB}" presName="sibTrans" presStyleLbl="sibTrans1D1" presStyleIdx="5" presStyleCnt="6"/>
      <dgm:spPr/>
    </dgm:pt>
  </dgm:ptLst>
  <dgm:cxnLst>
    <dgm:cxn modelId="{F0E1BA0C-17DB-1F4C-AD3B-767D596F5B05}" type="presOf" srcId="{4B70BE3A-670F-F04F-8B9A-7704DAFF9C7A}" destId="{ADF5D104-2127-384A-9F26-391A05FD876F}" srcOrd="0" destOrd="0" presId="urn:microsoft.com/office/officeart/2005/8/layout/cycle5"/>
    <dgm:cxn modelId="{E0559015-F94A-E741-9FF9-07A60F88E742}" type="presOf" srcId="{7E2EB806-A4CD-514C-A8A6-20657B2A3FC9}" destId="{5D2B712E-05B3-764D-9B48-A11EF6B63534}" srcOrd="0" destOrd="0" presId="urn:microsoft.com/office/officeart/2005/8/layout/cycle5"/>
    <dgm:cxn modelId="{2FDA6718-3D33-194A-B3C3-92DD7BFC7D49}" type="presOf" srcId="{E6AC7231-2691-1240-9FCD-B9AB92A7586A}" destId="{C98B1023-2424-0444-BF07-A61FD2B3D867}" srcOrd="0" destOrd="0" presId="urn:microsoft.com/office/officeart/2005/8/layout/cycle5"/>
    <dgm:cxn modelId="{59D1B818-9D63-0540-B608-3BA0EA45C961}" type="presOf" srcId="{B0820A60-A931-5F41-8D01-7F74F2EBAEEB}" destId="{F8D6680A-567D-E24C-AC38-C3AE69D359B5}" srcOrd="0" destOrd="0" presId="urn:microsoft.com/office/officeart/2005/8/layout/cycle5"/>
    <dgm:cxn modelId="{9DAFBB5C-9EC7-A244-9DD8-6F52BA6B1AAB}" type="presOf" srcId="{67B3DCD0-19A2-3E47-A17C-57B1E6A08847}" destId="{8D19CD83-5728-7440-A500-941D4782CD17}" srcOrd="0" destOrd="0" presId="urn:microsoft.com/office/officeart/2005/8/layout/cycle5"/>
    <dgm:cxn modelId="{9CA9A162-FB94-D44B-AD71-6B7284D2A4F1}" type="presOf" srcId="{81C9E0F9-D1E7-334D-A31F-5F70A07CC34E}" destId="{C836D193-73F6-6644-8FCC-3941069C17B3}" srcOrd="0" destOrd="0" presId="urn:microsoft.com/office/officeart/2005/8/layout/cycle5"/>
    <dgm:cxn modelId="{3D568C65-48A1-814A-B57A-BD313D282AD4}" type="presOf" srcId="{42CD3E66-5F9E-3A4D-BE36-2DE355499A43}" destId="{0522CDCB-356D-EB4C-BDAA-B71191959F70}" srcOrd="0" destOrd="0" presId="urn:microsoft.com/office/officeart/2005/8/layout/cycle5"/>
    <dgm:cxn modelId="{93452746-BACB-BA44-8F6F-614E7C57BCB1}" srcId="{7E2EB806-A4CD-514C-A8A6-20657B2A3FC9}" destId="{81C9E0F9-D1E7-334D-A31F-5F70A07CC34E}" srcOrd="4" destOrd="0" parTransId="{6A9DF01A-FA20-7D47-AB22-3E9E88782B6A}" sibTransId="{67B3DCD0-19A2-3E47-A17C-57B1E6A08847}"/>
    <dgm:cxn modelId="{D5139A49-2974-1A4B-828B-E5ABF3C8851F}" type="presOf" srcId="{75B65DAC-E0D6-A045-A3B5-6117D8C86172}" destId="{4594A493-A464-0D49-89E1-D4C0596DA0D1}" srcOrd="0" destOrd="0" presId="urn:microsoft.com/office/officeart/2005/8/layout/cycle5"/>
    <dgm:cxn modelId="{F1B16654-2483-2740-9F3E-B7186369CFD5}" type="presOf" srcId="{5F270012-9B09-6B48-BE7D-055619712559}" destId="{6433508C-BED5-C441-A31E-352BBDD4A717}" srcOrd="0" destOrd="0" presId="urn:microsoft.com/office/officeart/2005/8/layout/cycle5"/>
    <dgm:cxn modelId="{67445779-3202-A045-80BD-6031AB0C6630}" srcId="{7E2EB806-A4CD-514C-A8A6-20657B2A3FC9}" destId="{6E7CE152-C7B9-4348-BCAD-966720BE1E1C}" srcOrd="1" destOrd="0" parTransId="{5347C0B2-C809-8B4B-8BE1-43AB2239EE8F}" sibTransId="{75B65DAC-E0D6-A045-A3B5-6117D8C86172}"/>
    <dgm:cxn modelId="{FDE2507C-054F-E54F-B64B-2A862880DCC0}" srcId="{7E2EB806-A4CD-514C-A8A6-20657B2A3FC9}" destId="{4B70BE3A-670F-F04F-8B9A-7704DAFF9C7A}" srcOrd="0" destOrd="0" parTransId="{4C5E2B90-0EF8-484A-8A8E-A93C015714DB}" sibTransId="{60B04755-FBEB-8942-AEDE-BA940AAD07A8}"/>
    <dgm:cxn modelId="{86E1DC7E-D98E-5B4E-ADEA-29C0DB8ACCC7}" srcId="{7E2EB806-A4CD-514C-A8A6-20657B2A3FC9}" destId="{2DF3B52F-2D4F-C44E-8E3D-CC70E258B365}" srcOrd="2" destOrd="0" parTransId="{FDC9F60F-8DA6-454F-8000-1390379E7D29}" sibTransId="{5F270012-9B09-6B48-BE7D-055619712559}"/>
    <dgm:cxn modelId="{A8EED7A2-EB08-564B-B543-FA6F2E114332}" srcId="{7E2EB806-A4CD-514C-A8A6-20657B2A3FC9}" destId="{A751D55A-8018-9641-A42A-FF0C4F4808BD}" srcOrd="3" destOrd="0" parTransId="{9FAEE354-E442-5943-B369-A4846DB973A1}" sibTransId="{E6AC7231-2691-1240-9FCD-B9AB92A7586A}"/>
    <dgm:cxn modelId="{E9DE5CA8-7405-6845-B83C-B3E117F6A4F8}" type="presOf" srcId="{2DF3B52F-2D4F-C44E-8E3D-CC70E258B365}" destId="{1BD57959-391B-DE46-A7D9-460FE4F4ECC3}" srcOrd="0" destOrd="0" presId="urn:microsoft.com/office/officeart/2005/8/layout/cycle5"/>
    <dgm:cxn modelId="{E4482EC3-4563-6A49-827C-D0FC5A0DC871}" type="presOf" srcId="{A751D55A-8018-9641-A42A-FF0C4F4808BD}" destId="{EF0A3F50-581E-8348-8E23-A5E4DE8797C0}" srcOrd="0" destOrd="0" presId="urn:microsoft.com/office/officeart/2005/8/layout/cycle5"/>
    <dgm:cxn modelId="{1EF1E0DD-B265-544B-B38A-B4DB16E44B07}" srcId="{7E2EB806-A4CD-514C-A8A6-20657B2A3FC9}" destId="{42CD3E66-5F9E-3A4D-BE36-2DE355499A43}" srcOrd="5" destOrd="0" parTransId="{28503847-BDD3-5244-9AD8-4EA7ACEBDCC6}" sibTransId="{B0820A60-A931-5F41-8D01-7F74F2EBAEEB}"/>
    <dgm:cxn modelId="{3E80E5E2-5F14-6D4A-ABB6-8CB2A9ECA3EA}" type="presOf" srcId="{6E7CE152-C7B9-4348-BCAD-966720BE1E1C}" destId="{FE97CD8B-4431-9045-AED6-D96C93602CBF}" srcOrd="0" destOrd="0" presId="urn:microsoft.com/office/officeart/2005/8/layout/cycle5"/>
    <dgm:cxn modelId="{B36A15F6-8C69-BA43-8DA2-995A38934376}" type="presOf" srcId="{60B04755-FBEB-8942-AEDE-BA940AAD07A8}" destId="{95B4068B-737E-EF4B-B654-261880EEA167}" srcOrd="0" destOrd="0" presId="urn:microsoft.com/office/officeart/2005/8/layout/cycle5"/>
    <dgm:cxn modelId="{287534F8-5830-F946-B1B5-41988743B145}" type="presParOf" srcId="{5D2B712E-05B3-764D-9B48-A11EF6B63534}" destId="{ADF5D104-2127-384A-9F26-391A05FD876F}" srcOrd="0" destOrd="0" presId="urn:microsoft.com/office/officeart/2005/8/layout/cycle5"/>
    <dgm:cxn modelId="{B079B694-F088-EB4E-A6A7-9C317B6A49C5}" type="presParOf" srcId="{5D2B712E-05B3-764D-9B48-A11EF6B63534}" destId="{E28F9788-3BA8-EA48-BDB1-223207454706}" srcOrd="1" destOrd="0" presId="urn:microsoft.com/office/officeart/2005/8/layout/cycle5"/>
    <dgm:cxn modelId="{CD830079-FAB6-F446-BCF2-3E252B0DF59F}" type="presParOf" srcId="{5D2B712E-05B3-764D-9B48-A11EF6B63534}" destId="{95B4068B-737E-EF4B-B654-261880EEA167}" srcOrd="2" destOrd="0" presId="urn:microsoft.com/office/officeart/2005/8/layout/cycle5"/>
    <dgm:cxn modelId="{3937E3CA-6B6B-2143-B478-EC9BEE37C53E}" type="presParOf" srcId="{5D2B712E-05B3-764D-9B48-A11EF6B63534}" destId="{FE97CD8B-4431-9045-AED6-D96C93602CBF}" srcOrd="3" destOrd="0" presId="urn:microsoft.com/office/officeart/2005/8/layout/cycle5"/>
    <dgm:cxn modelId="{E7C5CAD3-B394-074B-B4FE-69CA85D9402F}" type="presParOf" srcId="{5D2B712E-05B3-764D-9B48-A11EF6B63534}" destId="{4BC93651-886F-5B40-9A39-A1E5A77E91ED}" srcOrd="4" destOrd="0" presId="urn:microsoft.com/office/officeart/2005/8/layout/cycle5"/>
    <dgm:cxn modelId="{07323228-EA2A-2449-BBBD-FC056F7F3378}" type="presParOf" srcId="{5D2B712E-05B3-764D-9B48-A11EF6B63534}" destId="{4594A493-A464-0D49-89E1-D4C0596DA0D1}" srcOrd="5" destOrd="0" presId="urn:microsoft.com/office/officeart/2005/8/layout/cycle5"/>
    <dgm:cxn modelId="{8019F3DC-B63D-C842-A497-1ACF81CF62AB}" type="presParOf" srcId="{5D2B712E-05B3-764D-9B48-A11EF6B63534}" destId="{1BD57959-391B-DE46-A7D9-460FE4F4ECC3}" srcOrd="6" destOrd="0" presId="urn:microsoft.com/office/officeart/2005/8/layout/cycle5"/>
    <dgm:cxn modelId="{12552FAF-D32E-A748-B9EF-B25B8CB93620}" type="presParOf" srcId="{5D2B712E-05B3-764D-9B48-A11EF6B63534}" destId="{6132CF72-85EC-AC4A-A5DE-1EB9B7D394C6}" srcOrd="7" destOrd="0" presId="urn:microsoft.com/office/officeart/2005/8/layout/cycle5"/>
    <dgm:cxn modelId="{7094C35F-2653-3F43-BA50-21A86BD430C3}" type="presParOf" srcId="{5D2B712E-05B3-764D-9B48-A11EF6B63534}" destId="{6433508C-BED5-C441-A31E-352BBDD4A717}" srcOrd="8" destOrd="0" presId="urn:microsoft.com/office/officeart/2005/8/layout/cycle5"/>
    <dgm:cxn modelId="{8AB70CFB-2EE8-E246-83E5-2F01816EA85C}" type="presParOf" srcId="{5D2B712E-05B3-764D-9B48-A11EF6B63534}" destId="{EF0A3F50-581E-8348-8E23-A5E4DE8797C0}" srcOrd="9" destOrd="0" presId="urn:microsoft.com/office/officeart/2005/8/layout/cycle5"/>
    <dgm:cxn modelId="{A7DB3A3A-6853-8D41-8605-A467726E27EF}" type="presParOf" srcId="{5D2B712E-05B3-764D-9B48-A11EF6B63534}" destId="{76301FB5-4F1E-AA40-B354-6809CD83881B}" srcOrd="10" destOrd="0" presId="urn:microsoft.com/office/officeart/2005/8/layout/cycle5"/>
    <dgm:cxn modelId="{D9F3AF39-E487-5248-B535-5C2FD0B603CF}" type="presParOf" srcId="{5D2B712E-05B3-764D-9B48-A11EF6B63534}" destId="{C98B1023-2424-0444-BF07-A61FD2B3D867}" srcOrd="11" destOrd="0" presId="urn:microsoft.com/office/officeart/2005/8/layout/cycle5"/>
    <dgm:cxn modelId="{A24D977B-796F-F242-869E-E0C273313C36}" type="presParOf" srcId="{5D2B712E-05B3-764D-9B48-A11EF6B63534}" destId="{C836D193-73F6-6644-8FCC-3941069C17B3}" srcOrd="12" destOrd="0" presId="urn:microsoft.com/office/officeart/2005/8/layout/cycle5"/>
    <dgm:cxn modelId="{71608F89-6440-3D48-BB66-10C3AC07AEA0}" type="presParOf" srcId="{5D2B712E-05B3-764D-9B48-A11EF6B63534}" destId="{0E58A824-D23F-2040-9B41-F138B634F1E3}" srcOrd="13" destOrd="0" presId="urn:microsoft.com/office/officeart/2005/8/layout/cycle5"/>
    <dgm:cxn modelId="{7386008A-067F-BF4C-85B7-3D1A78506C56}" type="presParOf" srcId="{5D2B712E-05B3-764D-9B48-A11EF6B63534}" destId="{8D19CD83-5728-7440-A500-941D4782CD17}" srcOrd="14" destOrd="0" presId="urn:microsoft.com/office/officeart/2005/8/layout/cycle5"/>
    <dgm:cxn modelId="{6C259BF5-1CEA-BE41-866C-8151CA5B2F8A}" type="presParOf" srcId="{5D2B712E-05B3-764D-9B48-A11EF6B63534}" destId="{0522CDCB-356D-EB4C-BDAA-B71191959F70}" srcOrd="15" destOrd="0" presId="urn:microsoft.com/office/officeart/2005/8/layout/cycle5"/>
    <dgm:cxn modelId="{38DF91EA-93B7-AC42-AD63-AF3124EC9712}" type="presParOf" srcId="{5D2B712E-05B3-764D-9B48-A11EF6B63534}" destId="{5860F5CD-769B-5E4D-AF47-81287E8131BD}" srcOrd="16" destOrd="0" presId="urn:microsoft.com/office/officeart/2005/8/layout/cycle5"/>
    <dgm:cxn modelId="{611BDDD3-2722-234C-B0F1-4DC084D74CEC}" type="presParOf" srcId="{5D2B712E-05B3-764D-9B48-A11EF6B63534}" destId="{F8D6680A-567D-E24C-AC38-C3AE69D359B5}" srcOrd="17" destOrd="0" presId="urn:microsoft.com/office/officeart/2005/8/layout/cycle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ECD6A3-7D4E-FC41-9978-3076B95BE90D}" type="doc">
      <dgm:prSet loTypeId="urn:microsoft.com/office/officeart/2005/8/layout/lProcess1" loCatId="" qsTypeId="urn:microsoft.com/office/officeart/2005/8/quickstyle/simple4" qsCatId="simple" csTypeId="urn:microsoft.com/office/officeart/2005/8/colors/colorful2" csCatId="colorful" phldr="1"/>
      <dgm:spPr/>
      <dgm:t>
        <a:bodyPr/>
        <a:lstStyle/>
        <a:p>
          <a:endParaRPr lang="en-US"/>
        </a:p>
      </dgm:t>
    </dgm:pt>
    <dgm:pt modelId="{E64ACC85-47C3-1040-BC03-CAFB1CF40A13}">
      <dgm:prSet phldrT="[Text]"/>
      <dgm:spPr/>
      <dgm:t>
        <a:bodyPr/>
        <a:lstStyle/>
        <a:p>
          <a:r>
            <a:rPr lang="en-US" dirty="0"/>
            <a:t>Patience and perseverance: Do not lose your cool </a:t>
          </a:r>
        </a:p>
      </dgm:t>
    </dgm:pt>
    <dgm:pt modelId="{6587ED35-6081-EB43-A786-2FA271B4EAEB}" type="parTrans" cxnId="{1F98BD82-9ED9-1743-96BA-51BEAAD9730F}">
      <dgm:prSet/>
      <dgm:spPr/>
      <dgm:t>
        <a:bodyPr/>
        <a:lstStyle/>
        <a:p>
          <a:endParaRPr lang="en-US"/>
        </a:p>
      </dgm:t>
    </dgm:pt>
    <dgm:pt modelId="{5E365BF9-1F11-EE45-AFD7-33A89B9C8A88}" type="sibTrans" cxnId="{1F98BD82-9ED9-1743-96BA-51BEAAD9730F}">
      <dgm:prSet/>
      <dgm:spPr/>
      <dgm:t>
        <a:bodyPr/>
        <a:lstStyle/>
        <a:p>
          <a:endParaRPr lang="en-US"/>
        </a:p>
      </dgm:t>
    </dgm:pt>
    <dgm:pt modelId="{9C6083EA-D697-5B46-8B1A-D27C120AE7CA}">
      <dgm:prSet phldrT="[Text]"/>
      <dgm:spPr/>
      <dgm:t>
        <a:bodyPr/>
        <a:lstStyle/>
        <a:p>
          <a:r>
            <a:rPr lang="en-US" dirty="0"/>
            <a:t>Divert attention to avoid tantrums</a:t>
          </a:r>
        </a:p>
      </dgm:t>
    </dgm:pt>
    <dgm:pt modelId="{808DFC3E-40F3-0B4C-89A1-518AB4E1AB2F}" type="parTrans" cxnId="{52720B50-4E3A-8943-AF79-E218F099E442}">
      <dgm:prSet/>
      <dgm:spPr/>
      <dgm:t>
        <a:bodyPr/>
        <a:lstStyle/>
        <a:p>
          <a:endParaRPr lang="en-US"/>
        </a:p>
      </dgm:t>
    </dgm:pt>
    <dgm:pt modelId="{055AA2A4-FA56-E343-8637-9D7395F78108}" type="sibTrans" cxnId="{52720B50-4E3A-8943-AF79-E218F099E442}">
      <dgm:prSet/>
      <dgm:spPr/>
      <dgm:t>
        <a:bodyPr/>
        <a:lstStyle/>
        <a:p>
          <a:endParaRPr lang="en-US"/>
        </a:p>
      </dgm:t>
    </dgm:pt>
    <dgm:pt modelId="{303EB178-1D4B-0748-88C1-7B0F3300401C}">
      <dgm:prSet phldrT="[Text]"/>
      <dgm:spPr/>
      <dgm:t>
        <a:bodyPr/>
        <a:lstStyle/>
        <a:p>
          <a:r>
            <a:rPr lang="en-US" dirty="0"/>
            <a:t>Silence treatment </a:t>
          </a:r>
        </a:p>
      </dgm:t>
    </dgm:pt>
    <dgm:pt modelId="{FF8DC756-0651-B342-85EA-814B7C5CA2FD}" type="parTrans" cxnId="{F4CAA0B9-32D0-8244-9C3C-4990C02A39CE}">
      <dgm:prSet/>
      <dgm:spPr/>
      <dgm:t>
        <a:bodyPr/>
        <a:lstStyle/>
        <a:p>
          <a:endParaRPr lang="en-US"/>
        </a:p>
      </dgm:t>
    </dgm:pt>
    <dgm:pt modelId="{A1F72E88-8513-6147-B17C-2FE14C341F28}" type="sibTrans" cxnId="{F4CAA0B9-32D0-8244-9C3C-4990C02A39CE}">
      <dgm:prSet/>
      <dgm:spPr/>
      <dgm:t>
        <a:bodyPr/>
        <a:lstStyle/>
        <a:p>
          <a:endParaRPr lang="en-US"/>
        </a:p>
      </dgm:t>
    </dgm:pt>
    <dgm:pt modelId="{0CABBAF1-47BA-F744-BC5D-816349ABEC6A}">
      <dgm:prSet phldrT="[Text]"/>
      <dgm:spPr/>
      <dgm:t>
        <a:bodyPr/>
        <a:lstStyle/>
        <a:p>
          <a:r>
            <a:rPr lang="en-US" dirty="0"/>
            <a:t>Mental Stimulation </a:t>
          </a:r>
        </a:p>
      </dgm:t>
    </dgm:pt>
    <dgm:pt modelId="{E19C6DC9-A209-1A49-859B-AD4D9A8DEF69}" type="parTrans" cxnId="{BE00D9EB-B41C-4140-96E8-C5C2B31E9550}">
      <dgm:prSet/>
      <dgm:spPr/>
      <dgm:t>
        <a:bodyPr/>
        <a:lstStyle/>
        <a:p>
          <a:endParaRPr lang="en-US"/>
        </a:p>
      </dgm:t>
    </dgm:pt>
    <dgm:pt modelId="{2D7D2CB5-423F-B54A-9F22-EA0E12FA1644}" type="sibTrans" cxnId="{BE00D9EB-B41C-4140-96E8-C5C2B31E9550}">
      <dgm:prSet/>
      <dgm:spPr/>
      <dgm:t>
        <a:bodyPr/>
        <a:lstStyle/>
        <a:p>
          <a:endParaRPr lang="en-US"/>
        </a:p>
      </dgm:t>
    </dgm:pt>
    <dgm:pt modelId="{A001B355-74B0-D647-AA15-A49A9CB8DFE8}">
      <dgm:prSet phldrT="[Text]"/>
      <dgm:spPr/>
      <dgm:t>
        <a:bodyPr/>
        <a:lstStyle/>
        <a:p>
          <a:r>
            <a:rPr lang="en-US" dirty="0"/>
            <a:t>Talk, read, explain, question</a:t>
          </a:r>
        </a:p>
      </dgm:t>
    </dgm:pt>
    <dgm:pt modelId="{249E5769-F9AC-5645-9E86-46515A91A842}" type="parTrans" cxnId="{8716E926-2483-9245-8CE0-522622771572}">
      <dgm:prSet/>
      <dgm:spPr/>
      <dgm:t>
        <a:bodyPr/>
        <a:lstStyle/>
        <a:p>
          <a:endParaRPr lang="en-US"/>
        </a:p>
      </dgm:t>
    </dgm:pt>
    <dgm:pt modelId="{EB0CF461-B0A3-A542-BB90-48EADFC5AB1E}" type="sibTrans" cxnId="{8716E926-2483-9245-8CE0-522622771572}">
      <dgm:prSet/>
      <dgm:spPr/>
      <dgm:t>
        <a:bodyPr/>
        <a:lstStyle/>
        <a:p>
          <a:endParaRPr lang="en-US"/>
        </a:p>
      </dgm:t>
    </dgm:pt>
    <dgm:pt modelId="{784EE420-F2F4-B742-B236-EC2C5951B790}">
      <dgm:prSet phldrT="[Text]"/>
      <dgm:spPr/>
      <dgm:t>
        <a:bodyPr/>
        <a:lstStyle/>
        <a:p>
          <a:r>
            <a:rPr lang="en-US" dirty="0"/>
            <a:t>Concrete to Abstract</a:t>
          </a:r>
        </a:p>
      </dgm:t>
    </dgm:pt>
    <dgm:pt modelId="{203BCC85-A622-D642-8231-72FBFA46BEAF}" type="parTrans" cxnId="{A2566761-258D-A74C-8C13-64D5FDD717C6}">
      <dgm:prSet/>
      <dgm:spPr/>
      <dgm:t>
        <a:bodyPr/>
        <a:lstStyle/>
        <a:p>
          <a:endParaRPr lang="en-US"/>
        </a:p>
      </dgm:t>
    </dgm:pt>
    <dgm:pt modelId="{9F99CB3F-DEE8-C746-8439-87EFB33C1C3F}" type="sibTrans" cxnId="{A2566761-258D-A74C-8C13-64D5FDD717C6}">
      <dgm:prSet/>
      <dgm:spPr/>
      <dgm:t>
        <a:bodyPr/>
        <a:lstStyle/>
        <a:p>
          <a:endParaRPr lang="en-US"/>
        </a:p>
      </dgm:t>
    </dgm:pt>
    <dgm:pt modelId="{5C9C0068-9B9F-8847-827E-2540F316F8A7}">
      <dgm:prSet/>
      <dgm:spPr/>
      <dgm:t>
        <a:bodyPr/>
        <a:lstStyle/>
        <a:p>
          <a:r>
            <a:rPr lang="en-US" dirty="0"/>
            <a:t>Schedules/order</a:t>
          </a:r>
        </a:p>
      </dgm:t>
    </dgm:pt>
    <dgm:pt modelId="{D6D70115-7CDA-614E-911C-BC31E0D48E88}" type="parTrans" cxnId="{BB052EA6-4D73-8241-A644-444B2157878E}">
      <dgm:prSet/>
      <dgm:spPr/>
      <dgm:t>
        <a:bodyPr/>
        <a:lstStyle/>
        <a:p>
          <a:endParaRPr lang="en-US"/>
        </a:p>
      </dgm:t>
    </dgm:pt>
    <dgm:pt modelId="{78B08E32-5470-7440-B936-CF9A2C403620}" type="sibTrans" cxnId="{BB052EA6-4D73-8241-A644-444B2157878E}">
      <dgm:prSet/>
      <dgm:spPr/>
      <dgm:t>
        <a:bodyPr/>
        <a:lstStyle/>
        <a:p>
          <a:endParaRPr lang="en-US"/>
        </a:p>
      </dgm:t>
    </dgm:pt>
    <dgm:pt modelId="{76F04512-0689-9A4C-B8C5-06344BA9036C}">
      <dgm:prSet/>
      <dgm:spPr/>
      <dgm:t>
        <a:bodyPr/>
        <a:lstStyle/>
        <a:p>
          <a:r>
            <a:rPr lang="en-US" dirty="0"/>
            <a:t>Do not embarrass </a:t>
          </a:r>
        </a:p>
      </dgm:t>
    </dgm:pt>
    <dgm:pt modelId="{0DEA7DE3-4324-844A-BD63-261D50EA39CE}" type="parTrans" cxnId="{A55A1F16-02F0-1D45-B79D-1E4F58C36D0C}">
      <dgm:prSet/>
      <dgm:spPr/>
      <dgm:t>
        <a:bodyPr/>
        <a:lstStyle/>
        <a:p>
          <a:endParaRPr lang="en-US"/>
        </a:p>
      </dgm:t>
    </dgm:pt>
    <dgm:pt modelId="{F664AD43-CDAC-5A46-B7DC-CA25AED1B0BF}" type="sibTrans" cxnId="{A55A1F16-02F0-1D45-B79D-1E4F58C36D0C}">
      <dgm:prSet/>
      <dgm:spPr/>
      <dgm:t>
        <a:bodyPr/>
        <a:lstStyle/>
        <a:p>
          <a:endParaRPr lang="en-US"/>
        </a:p>
      </dgm:t>
    </dgm:pt>
    <dgm:pt modelId="{B22D55AE-3859-0B40-A4C0-99575F0389A1}" type="pres">
      <dgm:prSet presAssocID="{93ECD6A3-7D4E-FC41-9978-3076B95BE90D}" presName="Name0" presStyleCnt="0">
        <dgm:presLayoutVars>
          <dgm:dir/>
          <dgm:animLvl val="lvl"/>
          <dgm:resizeHandles val="exact"/>
        </dgm:presLayoutVars>
      </dgm:prSet>
      <dgm:spPr/>
    </dgm:pt>
    <dgm:pt modelId="{81D7738A-1DC2-5545-BAEB-62E228BB291E}" type="pres">
      <dgm:prSet presAssocID="{E64ACC85-47C3-1040-BC03-CAFB1CF40A13}" presName="vertFlow" presStyleCnt="0"/>
      <dgm:spPr/>
    </dgm:pt>
    <dgm:pt modelId="{B7523F0B-DDFC-154C-877E-D083BFEA915A}" type="pres">
      <dgm:prSet presAssocID="{E64ACC85-47C3-1040-BC03-CAFB1CF40A13}" presName="header" presStyleLbl="node1" presStyleIdx="0" presStyleCnt="2"/>
      <dgm:spPr/>
    </dgm:pt>
    <dgm:pt modelId="{81361F3E-55D0-E54F-9595-E4482D436269}" type="pres">
      <dgm:prSet presAssocID="{808DFC3E-40F3-0B4C-89A1-518AB4E1AB2F}" presName="parTrans" presStyleLbl="sibTrans2D1" presStyleIdx="0" presStyleCnt="6"/>
      <dgm:spPr/>
    </dgm:pt>
    <dgm:pt modelId="{1D6E92D1-CEBA-5E44-A7AC-DD121BD5C647}" type="pres">
      <dgm:prSet presAssocID="{9C6083EA-D697-5B46-8B1A-D27C120AE7CA}" presName="child" presStyleLbl="alignAccFollowNode1" presStyleIdx="0" presStyleCnt="6">
        <dgm:presLayoutVars>
          <dgm:chMax val="0"/>
          <dgm:bulletEnabled val="1"/>
        </dgm:presLayoutVars>
      </dgm:prSet>
      <dgm:spPr/>
    </dgm:pt>
    <dgm:pt modelId="{D70FDBE3-5D57-BC42-A2A1-37B23071766B}" type="pres">
      <dgm:prSet presAssocID="{055AA2A4-FA56-E343-8637-9D7395F78108}" presName="sibTrans" presStyleLbl="sibTrans2D1" presStyleIdx="1" presStyleCnt="6"/>
      <dgm:spPr/>
    </dgm:pt>
    <dgm:pt modelId="{68A8665F-F38F-F549-985C-BEDCB1A7F024}" type="pres">
      <dgm:prSet presAssocID="{303EB178-1D4B-0748-88C1-7B0F3300401C}" presName="child" presStyleLbl="alignAccFollowNode1" presStyleIdx="1" presStyleCnt="6">
        <dgm:presLayoutVars>
          <dgm:chMax val="0"/>
          <dgm:bulletEnabled val="1"/>
        </dgm:presLayoutVars>
      </dgm:prSet>
      <dgm:spPr/>
    </dgm:pt>
    <dgm:pt modelId="{A025FD86-609C-6B45-B28F-5C0899A7F0E0}" type="pres">
      <dgm:prSet presAssocID="{A1F72E88-8513-6147-B17C-2FE14C341F28}" presName="sibTrans" presStyleLbl="sibTrans2D1" presStyleIdx="2" presStyleCnt="6"/>
      <dgm:spPr/>
    </dgm:pt>
    <dgm:pt modelId="{EAD132A9-0838-4847-A197-9E027EB76C8A}" type="pres">
      <dgm:prSet presAssocID="{76F04512-0689-9A4C-B8C5-06344BA9036C}" presName="child" presStyleLbl="alignAccFollowNode1" presStyleIdx="2" presStyleCnt="6">
        <dgm:presLayoutVars>
          <dgm:chMax val="0"/>
          <dgm:bulletEnabled val="1"/>
        </dgm:presLayoutVars>
      </dgm:prSet>
      <dgm:spPr/>
    </dgm:pt>
    <dgm:pt modelId="{2D734432-89A4-5A41-ACAE-1D7B781490E8}" type="pres">
      <dgm:prSet presAssocID="{E64ACC85-47C3-1040-BC03-CAFB1CF40A13}" presName="hSp" presStyleCnt="0"/>
      <dgm:spPr/>
    </dgm:pt>
    <dgm:pt modelId="{17B569CE-000E-5C49-BDBC-ECB41911727A}" type="pres">
      <dgm:prSet presAssocID="{0CABBAF1-47BA-F744-BC5D-816349ABEC6A}" presName="vertFlow" presStyleCnt="0"/>
      <dgm:spPr/>
    </dgm:pt>
    <dgm:pt modelId="{CE36FE02-D709-6143-BFBC-896D4FB35204}" type="pres">
      <dgm:prSet presAssocID="{0CABBAF1-47BA-F744-BC5D-816349ABEC6A}" presName="header" presStyleLbl="node1" presStyleIdx="1" presStyleCnt="2"/>
      <dgm:spPr/>
    </dgm:pt>
    <dgm:pt modelId="{2CF22991-E44B-4D4D-90CE-C54558D8151D}" type="pres">
      <dgm:prSet presAssocID="{249E5769-F9AC-5645-9E86-46515A91A842}" presName="parTrans" presStyleLbl="sibTrans2D1" presStyleIdx="3" presStyleCnt="6"/>
      <dgm:spPr/>
    </dgm:pt>
    <dgm:pt modelId="{9872A1D3-C4D8-3542-A5A6-0853B37648A1}" type="pres">
      <dgm:prSet presAssocID="{A001B355-74B0-D647-AA15-A49A9CB8DFE8}" presName="child" presStyleLbl="alignAccFollowNode1" presStyleIdx="3" presStyleCnt="6">
        <dgm:presLayoutVars>
          <dgm:chMax val="0"/>
          <dgm:bulletEnabled val="1"/>
        </dgm:presLayoutVars>
      </dgm:prSet>
      <dgm:spPr/>
    </dgm:pt>
    <dgm:pt modelId="{E4E412CD-729E-274E-B96D-35ECFE78136E}" type="pres">
      <dgm:prSet presAssocID="{EB0CF461-B0A3-A542-BB90-48EADFC5AB1E}" presName="sibTrans" presStyleLbl="sibTrans2D1" presStyleIdx="4" presStyleCnt="6"/>
      <dgm:spPr/>
    </dgm:pt>
    <dgm:pt modelId="{95697B5E-31C3-C447-8F48-0CB50CBF5DC2}" type="pres">
      <dgm:prSet presAssocID="{784EE420-F2F4-B742-B236-EC2C5951B790}" presName="child" presStyleLbl="alignAccFollowNode1" presStyleIdx="4" presStyleCnt="6">
        <dgm:presLayoutVars>
          <dgm:chMax val="0"/>
          <dgm:bulletEnabled val="1"/>
        </dgm:presLayoutVars>
      </dgm:prSet>
      <dgm:spPr/>
    </dgm:pt>
    <dgm:pt modelId="{7EFB8A65-C14B-DB48-A4F3-2C0594EEB859}" type="pres">
      <dgm:prSet presAssocID="{9F99CB3F-DEE8-C746-8439-87EFB33C1C3F}" presName="sibTrans" presStyleLbl="sibTrans2D1" presStyleIdx="5" presStyleCnt="6"/>
      <dgm:spPr/>
    </dgm:pt>
    <dgm:pt modelId="{50FF7399-B372-2D45-B7D9-1EBCD8D4F481}" type="pres">
      <dgm:prSet presAssocID="{5C9C0068-9B9F-8847-827E-2540F316F8A7}" presName="child" presStyleLbl="alignAccFollowNode1" presStyleIdx="5" presStyleCnt="6">
        <dgm:presLayoutVars>
          <dgm:chMax val="0"/>
          <dgm:bulletEnabled val="1"/>
        </dgm:presLayoutVars>
      </dgm:prSet>
      <dgm:spPr/>
    </dgm:pt>
  </dgm:ptLst>
  <dgm:cxnLst>
    <dgm:cxn modelId="{9F5D2202-B7B4-114F-BF73-0239BEBBDA32}" type="presOf" srcId="{5C9C0068-9B9F-8847-827E-2540F316F8A7}" destId="{50FF7399-B372-2D45-B7D9-1EBCD8D4F481}" srcOrd="0" destOrd="0" presId="urn:microsoft.com/office/officeart/2005/8/layout/lProcess1"/>
    <dgm:cxn modelId="{441C2B04-4625-4D49-AC7B-B0BDD19635D8}" type="presOf" srcId="{A001B355-74B0-D647-AA15-A49A9CB8DFE8}" destId="{9872A1D3-C4D8-3542-A5A6-0853B37648A1}" srcOrd="0" destOrd="0" presId="urn:microsoft.com/office/officeart/2005/8/layout/lProcess1"/>
    <dgm:cxn modelId="{7774B312-F160-9749-8C1B-F22537656CC6}" type="presOf" srcId="{9F99CB3F-DEE8-C746-8439-87EFB33C1C3F}" destId="{7EFB8A65-C14B-DB48-A4F3-2C0594EEB859}" srcOrd="0" destOrd="0" presId="urn:microsoft.com/office/officeart/2005/8/layout/lProcess1"/>
    <dgm:cxn modelId="{A55A1F16-02F0-1D45-B79D-1E4F58C36D0C}" srcId="{E64ACC85-47C3-1040-BC03-CAFB1CF40A13}" destId="{76F04512-0689-9A4C-B8C5-06344BA9036C}" srcOrd="2" destOrd="0" parTransId="{0DEA7DE3-4324-844A-BD63-261D50EA39CE}" sibTransId="{F664AD43-CDAC-5A46-B7DC-CA25AED1B0BF}"/>
    <dgm:cxn modelId="{FE89CE1B-7BDD-8A4C-B67F-62366C381DF3}" type="presOf" srcId="{808DFC3E-40F3-0B4C-89A1-518AB4E1AB2F}" destId="{81361F3E-55D0-E54F-9595-E4482D436269}" srcOrd="0" destOrd="0" presId="urn:microsoft.com/office/officeart/2005/8/layout/lProcess1"/>
    <dgm:cxn modelId="{8716E926-2483-9245-8CE0-522622771572}" srcId="{0CABBAF1-47BA-F744-BC5D-816349ABEC6A}" destId="{A001B355-74B0-D647-AA15-A49A9CB8DFE8}" srcOrd="0" destOrd="0" parTransId="{249E5769-F9AC-5645-9E86-46515A91A842}" sibTransId="{EB0CF461-B0A3-A542-BB90-48EADFC5AB1E}"/>
    <dgm:cxn modelId="{33539728-0C06-574A-AB15-0D2158B78A10}" type="presOf" srcId="{249E5769-F9AC-5645-9E86-46515A91A842}" destId="{2CF22991-E44B-4D4D-90CE-C54558D8151D}" srcOrd="0" destOrd="0" presId="urn:microsoft.com/office/officeart/2005/8/layout/lProcess1"/>
    <dgm:cxn modelId="{D88C2E3F-07F7-C049-AA77-C7B1B24D6957}" type="presOf" srcId="{303EB178-1D4B-0748-88C1-7B0F3300401C}" destId="{68A8665F-F38F-F549-985C-BEDCB1A7F024}" srcOrd="0" destOrd="0" presId="urn:microsoft.com/office/officeart/2005/8/layout/lProcess1"/>
    <dgm:cxn modelId="{A2566761-258D-A74C-8C13-64D5FDD717C6}" srcId="{0CABBAF1-47BA-F744-BC5D-816349ABEC6A}" destId="{784EE420-F2F4-B742-B236-EC2C5951B790}" srcOrd="1" destOrd="0" parTransId="{203BCC85-A622-D642-8231-72FBFA46BEAF}" sibTransId="{9F99CB3F-DEE8-C746-8439-87EFB33C1C3F}"/>
    <dgm:cxn modelId="{52720B50-4E3A-8943-AF79-E218F099E442}" srcId="{E64ACC85-47C3-1040-BC03-CAFB1CF40A13}" destId="{9C6083EA-D697-5B46-8B1A-D27C120AE7CA}" srcOrd="0" destOrd="0" parTransId="{808DFC3E-40F3-0B4C-89A1-518AB4E1AB2F}" sibTransId="{055AA2A4-FA56-E343-8637-9D7395F78108}"/>
    <dgm:cxn modelId="{33A02A74-99DC-8940-AC75-84D822CB0271}" type="presOf" srcId="{784EE420-F2F4-B742-B236-EC2C5951B790}" destId="{95697B5E-31C3-C447-8F48-0CB50CBF5DC2}" srcOrd="0" destOrd="0" presId="urn:microsoft.com/office/officeart/2005/8/layout/lProcess1"/>
    <dgm:cxn modelId="{055C4C54-A6F6-AF44-9097-43274ABB5915}" type="presOf" srcId="{76F04512-0689-9A4C-B8C5-06344BA9036C}" destId="{EAD132A9-0838-4847-A197-9E027EB76C8A}" srcOrd="0" destOrd="0" presId="urn:microsoft.com/office/officeart/2005/8/layout/lProcess1"/>
    <dgm:cxn modelId="{3A640F7B-BDC8-8D4B-98F5-D36A106132AC}" type="presOf" srcId="{E64ACC85-47C3-1040-BC03-CAFB1CF40A13}" destId="{B7523F0B-DDFC-154C-877E-D083BFEA915A}" srcOrd="0" destOrd="0" presId="urn:microsoft.com/office/officeart/2005/8/layout/lProcess1"/>
    <dgm:cxn modelId="{27347082-6D62-BA4F-8937-0DFD01AEEE0F}" type="presOf" srcId="{EB0CF461-B0A3-A542-BB90-48EADFC5AB1E}" destId="{E4E412CD-729E-274E-B96D-35ECFE78136E}" srcOrd="0" destOrd="0" presId="urn:microsoft.com/office/officeart/2005/8/layout/lProcess1"/>
    <dgm:cxn modelId="{1F98BD82-9ED9-1743-96BA-51BEAAD9730F}" srcId="{93ECD6A3-7D4E-FC41-9978-3076B95BE90D}" destId="{E64ACC85-47C3-1040-BC03-CAFB1CF40A13}" srcOrd="0" destOrd="0" parTransId="{6587ED35-6081-EB43-A786-2FA271B4EAEB}" sibTransId="{5E365BF9-1F11-EE45-AFD7-33A89B9C8A88}"/>
    <dgm:cxn modelId="{BB052EA6-4D73-8241-A644-444B2157878E}" srcId="{0CABBAF1-47BA-F744-BC5D-816349ABEC6A}" destId="{5C9C0068-9B9F-8847-827E-2540F316F8A7}" srcOrd="2" destOrd="0" parTransId="{D6D70115-7CDA-614E-911C-BC31E0D48E88}" sibTransId="{78B08E32-5470-7440-B936-CF9A2C403620}"/>
    <dgm:cxn modelId="{F4CAA0B9-32D0-8244-9C3C-4990C02A39CE}" srcId="{E64ACC85-47C3-1040-BC03-CAFB1CF40A13}" destId="{303EB178-1D4B-0748-88C1-7B0F3300401C}" srcOrd="1" destOrd="0" parTransId="{FF8DC756-0651-B342-85EA-814B7C5CA2FD}" sibTransId="{A1F72E88-8513-6147-B17C-2FE14C341F28}"/>
    <dgm:cxn modelId="{672337BE-D8C8-A74A-9DEE-FC1BC53A3802}" type="presOf" srcId="{A1F72E88-8513-6147-B17C-2FE14C341F28}" destId="{A025FD86-609C-6B45-B28F-5C0899A7F0E0}" srcOrd="0" destOrd="0" presId="urn:microsoft.com/office/officeart/2005/8/layout/lProcess1"/>
    <dgm:cxn modelId="{040A9FBF-16A9-3A48-9C32-8686A1D0CE26}" type="presOf" srcId="{0CABBAF1-47BA-F744-BC5D-816349ABEC6A}" destId="{CE36FE02-D709-6143-BFBC-896D4FB35204}" srcOrd="0" destOrd="0" presId="urn:microsoft.com/office/officeart/2005/8/layout/lProcess1"/>
    <dgm:cxn modelId="{6CD719DA-C435-4447-BE7E-86C2E6A5036D}" type="presOf" srcId="{055AA2A4-FA56-E343-8637-9D7395F78108}" destId="{D70FDBE3-5D57-BC42-A2A1-37B23071766B}" srcOrd="0" destOrd="0" presId="urn:microsoft.com/office/officeart/2005/8/layout/lProcess1"/>
    <dgm:cxn modelId="{BE00D9EB-B41C-4140-96E8-C5C2B31E9550}" srcId="{93ECD6A3-7D4E-FC41-9978-3076B95BE90D}" destId="{0CABBAF1-47BA-F744-BC5D-816349ABEC6A}" srcOrd="1" destOrd="0" parTransId="{E19C6DC9-A209-1A49-859B-AD4D9A8DEF69}" sibTransId="{2D7D2CB5-423F-B54A-9F22-EA0E12FA1644}"/>
    <dgm:cxn modelId="{9BFB49EE-719D-E541-95C9-E23360BB1EB5}" type="presOf" srcId="{93ECD6A3-7D4E-FC41-9978-3076B95BE90D}" destId="{B22D55AE-3859-0B40-A4C0-99575F0389A1}" srcOrd="0" destOrd="0" presId="urn:microsoft.com/office/officeart/2005/8/layout/lProcess1"/>
    <dgm:cxn modelId="{C1B06EF2-7E1E-3247-BFC6-87588598256B}" type="presOf" srcId="{9C6083EA-D697-5B46-8B1A-D27C120AE7CA}" destId="{1D6E92D1-CEBA-5E44-A7AC-DD121BD5C647}" srcOrd="0" destOrd="0" presId="urn:microsoft.com/office/officeart/2005/8/layout/lProcess1"/>
    <dgm:cxn modelId="{BC24D757-9D0B-EE43-98DD-94173A305EB9}" type="presParOf" srcId="{B22D55AE-3859-0B40-A4C0-99575F0389A1}" destId="{81D7738A-1DC2-5545-BAEB-62E228BB291E}" srcOrd="0" destOrd="0" presId="urn:microsoft.com/office/officeart/2005/8/layout/lProcess1"/>
    <dgm:cxn modelId="{EB6113E5-BADD-CE49-82B3-A32D95BBCA6B}" type="presParOf" srcId="{81D7738A-1DC2-5545-BAEB-62E228BB291E}" destId="{B7523F0B-DDFC-154C-877E-D083BFEA915A}" srcOrd="0" destOrd="0" presId="urn:microsoft.com/office/officeart/2005/8/layout/lProcess1"/>
    <dgm:cxn modelId="{908CCBC1-7E28-7249-B21E-F30100B3F7E2}" type="presParOf" srcId="{81D7738A-1DC2-5545-BAEB-62E228BB291E}" destId="{81361F3E-55D0-E54F-9595-E4482D436269}" srcOrd="1" destOrd="0" presId="urn:microsoft.com/office/officeart/2005/8/layout/lProcess1"/>
    <dgm:cxn modelId="{FA0B7B3A-838C-3642-A440-6847AEAC01FA}" type="presParOf" srcId="{81D7738A-1DC2-5545-BAEB-62E228BB291E}" destId="{1D6E92D1-CEBA-5E44-A7AC-DD121BD5C647}" srcOrd="2" destOrd="0" presId="urn:microsoft.com/office/officeart/2005/8/layout/lProcess1"/>
    <dgm:cxn modelId="{6B0E9399-67B8-C74B-B5DD-555F0EE0BA49}" type="presParOf" srcId="{81D7738A-1DC2-5545-BAEB-62E228BB291E}" destId="{D70FDBE3-5D57-BC42-A2A1-37B23071766B}" srcOrd="3" destOrd="0" presId="urn:microsoft.com/office/officeart/2005/8/layout/lProcess1"/>
    <dgm:cxn modelId="{FADB1146-A540-CB4D-8F4B-9B180A141F9A}" type="presParOf" srcId="{81D7738A-1DC2-5545-BAEB-62E228BB291E}" destId="{68A8665F-F38F-F549-985C-BEDCB1A7F024}" srcOrd="4" destOrd="0" presId="urn:microsoft.com/office/officeart/2005/8/layout/lProcess1"/>
    <dgm:cxn modelId="{7916CF21-2A25-0942-8546-7DDB5654E128}" type="presParOf" srcId="{81D7738A-1DC2-5545-BAEB-62E228BB291E}" destId="{A025FD86-609C-6B45-B28F-5C0899A7F0E0}" srcOrd="5" destOrd="0" presId="urn:microsoft.com/office/officeart/2005/8/layout/lProcess1"/>
    <dgm:cxn modelId="{49E16B8D-5107-924A-9D5A-7484C1EFB8BD}" type="presParOf" srcId="{81D7738A-1DC2-5545-BAEB-62E228BB291E}" destId="{EAD132A9-0838-4847-A197-9E027EB76C8A}" srcOrd="6" destOrd="0" presId="urn:microsoft.com/office/officeart/2005/8/layout/lProcess1"/>
    <dgm:cxn modelId="{7F1C4C99-1699-F242-A900-524BCF678AE4}" type="presParOf" srcId="{B22D55AE-3859-0B40-A4C0-99575F0389A1}" destId="{2D734432-89A4-5A41-ACAE-1D7B781490E8}" srcOrd="1" destOrd="0" presId="urn:microsoft.com/office/officeart/2005/8/layout/lProcess1"/>
    <dgm:cxn modelId="{19EEB2BA-175A-DD44-9DB4-DBD6928D2868}" type="presParOf" srcId="{B22D55AE-3859-0B40-A4C0-99575F0389A1}" destId="{17B569CE-000E-5C49-BDBC-ECB41911727A}" srcOrd="2" destOrd="0" presId="urn:microsoft.com/office/officeart/2005/8/layout/lProcess1"/>
    <dgm:cxn modelId="{6E9E08C9-AF53-F84B-AA67-9B202B3600BA}" type="presParOf" srcId="{17B569CE-000E-5C49-BDBC-ECB41911727A}" destId="{CE36FE02-D709-6143-BFBC-896D4FB35204}" srcOrd="0" destOrd="0" presId="urn:microsoft.com/office/officeart/2005/8/layout/lProcess1"/>
    <dgm:cxn modelId="{279D0F59-70DD-9B4C-B3BE-0AF7490261EA}" type="presParOf" srcId="{17B569CE-000E-5C49-BDBC-ECB41911727A}" destId="{2CF22991-E44B-4D4D-90CE-C54558D8151D}" srcOrd="1" destOrd="0" presId="urn:microsoft.com/office/officeart/2005/8/layout/lProcess1"/>
    <dgm:cxn modelId="{15F42150-AE17-6641-B120-A9E11BD090E3}" type="presParOf" srcId="{17B569CE-000E-5C49-BDBC-ECB41911727A}" destId="{9872A1D3-C4D8-3542-A5A6-0853B37648A1}" srcOrd="2" destOrd="0" presId="urn:microsoft.com/office/officeart/2005/8/layout/lProcess1"/>
    <dgm:cxn modelId="{76086A11-3732-4B4E-B944-5562FE3AFC75}" type="presParOf" srcId="{17B569CE-000E-5C49-BDBC-ECB41911727A}" destId="{E4E412CD-729E-274E-B96D-35ECFE78136E}" srcOrd="3" destOrd="0" presId="urn:microsoft.com/office/officeart/2005/8/layout/lProcess1"/>
    <dgm:cxn modelId="{A4BAE989-61F6-EB4C-BAE3-DB3665DBBB75}" type="presParOf" srcId="{17B569CE-000E-5C49-BDBC-ECB41911727A}" destId="{95697B5E-31C3-C447-8F48-0CB50CBF5DC2}" srcOrd="4" destOrd="0" presId="urn:microsoft.com/office/officeart/2005/8/layout/lProcess1"/>
    <dgm:cxn modelId="{A35B3646-60A0-4C45-B413-30C7E0BFD4CC}" type="presParOf" srcId="{17B569CE-000E-5C49-BDBC-ECB41911727A}" destId="{7EFB8A65-C14B-DB48-A4F3-2C0594EEB859}" srcOrd="5" destOrd="0" presId="urn:microsoft.com/office/officeart/2005/8/layout/lProcess1"/>
    <dgm:cxn modelId="{31E27786-1CDE-B84A-93E2-B5D7300C70F9}" type="presParOf" srcId="{17B569CE-000E-5C49-BDBC-ECB41911727A}" destId="{50FF7399-B372-2D45-B7D9-1EBCD8D4F481}"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1E6E64-68A5-3444-9365-10D846A97D3B}" type="doc">
      <dgm:prSet loTypeId="urn:microsoft.com/office/officeart/2005/8/layout/hProcess9" loCatId="" qsTypeId="urn:microsoft.com/office/officeart/2005/8/quickstyle/simple4" qsCatId="simple" csTypeId="urn:microsoft.com/office/officeart/2005/8/colors/accent6_3" csCatId="accent6" phldr="1"/>
      <dgm:spPr/>
    </dgm:pt>
    <dgm:pt modelId="{8003436C-0162-3B49-8A37-0E5C8DE2E25D}">
      <dgm:prSet phldrT="[Text]"/>
      <dgm:spPr/>
      <dgm:t>
        <a:bodyPr/>
        <a:lstStyle/>
        <a:p>
          <a:r>
            <a:rPr lang="en-US" dirty="0"/>
            <a:t>Physical Experience </a:t>
          </a:r>
        </a:p>
      </dgm:t>
    </dgm:pt>
    <dgm:pt modelId="{C384BFA4-D3CB-9E41-940A-CD5E15FC1C50}" type="parTrans" cxnId="{32CCDE3C-BC49-F048-B40A-E734B71AF833}">
      <dgm:prSet/>
      <dgm:spPr/>
      <dgm:t>
        <a:bodyPr/>
        <a:lstStyle/>
        <a:p>
          <a:endParaRPr lang="en-US"/>
        </a:p>
      </dgm:t>
    </dgm:pt>
    <dgm:pt modelId="{F4B7B146-2275-7146-A7C2-5C6EAB6162C2}" type="sibTrans" cxnId="{32CCDE3C-BC49-F048-B40A-E734B71AF833}">
      <dgm:prSet/>
      <dgm:spPr/>
      <dgm:t>
        <a:bodyPr/>
        <a:lstStyle/>
        <a:p>
          <a:endParaRPr lang="en-US"/>
        </a:p>
      </dgm:t>
    </dgm:pt>
    <dgm:pt modelId="{A0333CA1-6960-5442-BFDB-B86AF687AB1C}">
      <dgm:prSet phldrT="[Text]"/>
      <dgm:spPr/>
      <dgm:t>
        <a:bodyPr/>
        <a:lstStyle/>
        <a:p>
          <a:r>
            <a:rPr lang="en-US" dirty="0"/>
            <a:t>Social Interaction </a:t>
          </a:r>
        </a:p>
      </dgm:t>
    </dgm:pt>
    <dgm:pt modelId="{9E403E15-5EB8-F445-982A-931C20F89B34}" type="parTrans" cxnId="{D7EB4407-23E9-6B44-9BD6-DD87A19037C6}">
      <dgm:prSet/>
      <dgm:spPr/>
      <dgm:t>
        <a:bodyPr/>
        <a:lstStyle/>
        <a:p>
          <a:endParaRPr lang="en-US"/>
        </a:p>
      </dgm:t>
    </dgm:pt>
    <dgm:pt modelId="{313DF8BB-8ADC-FF4D-A77F-A5546D636AC4}" type="sibTrans" cxnId="{D7EB4407-23E9-6B44-9BD6-DD87A19037C6}">
      <dgm:prSet/>
      <dgm:spPr/>
      <dgm:t>
        <a:bodyPr/>
        <a:lstStyle/>
        <a:p>
          <a:endParaRPr lang="en-US"/>
        </a:p>
      </dgm:t>
    </dgm:pt>
    <dgm:pt modelId="{09DC3E7B-7584-4E4B-9A0C-50983A2A3F51}">
      <dgm:prSet phldrT="[Text]"/>
      <dgm:spPr/>
      <dgm:t>
        <a:bodyPr/>
        <a:lstStyle/>
        <a:p>
          <a:r>
            <a:rPr lang="en-US" dirty="0"/>
            <a:t>Adaptation: By assimilating new knowledge to that already known</a:t>
          </a:r>
        </a:p>
      </dgm:t>
    </dgm:pt>
    <dgm:pt modelId="{2B1400D1-8CCE-DB47-BEA7-C8FDE792D7F1}" type="parTrans" cxnId="{084F5327-7111-2E4D-9ADB-FCAC5DA3E81C}">
      <dgm:prSet/>
      <dgm:spPr/>
      <dgm:t>
        <a:bodyPr/>
        <a:lstStyle/>
        <a:p>
          <a:endParaRPr lang="en-US"/>
        </a:p>
      </dgm:t>
    </dgm:pt>
    <dgm:pt modelId="{9A2240A4-572D-5A46-A395-8679F6936E19}" type="sibTrans" cxnId="{084F5327-7111-2E4D-9ADB-FCAC5DA3E81C}">
      <dgm:prSet/>
      <dgm:spPr/>
      <dgm:t>
        <a:bodyPr/>
        <a:lstStyle/>
        <a:p>
          <a:endParaRPr lang="en-US"/>
        </a:p>
      </dgm:t>
    </dgm:pt>
    <dgm:pt modelId="{B2CB6186-A2B0-CC4F-B334-45878AC16E2A}" type="pres">
      <dgm:prSet presAssocID="{7F1E6E64-68A5-3444-9365-10D846A97D3B}" presName="CompostProcess" presStyleCnt="0">
        <dgm:presLayoutVars>
          <dgm:dir/>
          <dgm:resizeHandles val="exact"/>
        </dgm:presLayoutVars>
      </dgm:prSet>
      <dgm:spPr/>
    </dgm:pt>
    <dgm:pt modelId="{07F9C915-4343-C54C-8F7B-0BF9AD033E71}" type="pres">
      <dgm:prSet presAssocID="{7F1E6E64-68A5-3444-9365-10D846A97D3B}" presName="arrow" presStyleLbl="bgShp" presStyleIdx="0" presStyleCnt="1"/>
      <dgm:spPr/>
    </dgm:pt>
    <dgm:pt modelId="{5D2DEF99-C4D4-EE45-8F89-AB52BEE91F38}" type="pres">
      <dgm:prSet presAssocID="{7F1E6E64-68A5-3444-9365-10D846A97D3B}" presName="linearProcess" presStyleCnt="0"/>
      <dgm:spPr/>
    </dgm:pt>
    <dgm:pt modelId="{8685C696-F591-1949-99D3-D3FF964761CB}" type="pres">
      <dgm:prSet presAssocID="{8003436C-0162-3B49-8A37-0E5C8DE2E25D}" presName="textNode" presStyleLbl="node1" presStyleIdx="0" presStyleCnt="3">
        <dgm:presLayoutVars>
          <dgm:bulletEnabled val="1"/>
        </dgm:presLayoutVars>
      </dgm:prSet>
      <dgm:spPr/>
    </dgm:pt>
    <dgm:pt modelId="{666B816B-1407-1241-87EC-B8B9C0120F06}" type="pres">
      <dgm:prSet presAssocID="{F4B7B146-2275-7146-A7C2-5C6EAB6162C2}" presName="sibTrans" presStyleCnt="0"/>
      <dgm:spPr/>
    </dgm:pt>
    <dgm:pt modelId="{D26492DF-28D5-B54D-82D3-3FC186531305}" type="pres">
      <dgm:prSet presAssocID="{A0333CA1-6960-5442-BFDB-B86AF687AB1C}" presName="textNode" presStyleLbl="node1" presStyleIdx="1" presStyleCnt="3">
        <dgm:presLayoutVars>
          <dgm:bulletEnabled val="1"/>
        </dgm:presLayoutVars>
      </dgm:prSet>
      <dgm:spPr/>
    </dgm:pt>
    <dgm:pt modelId="{38457044-FABA-8843-A7CE-C2E849280EB8}" type="pres">
      <dgm:prSet presAssocID="{313DF8BB-8ADC-FF4D-A77F-A5546D636AC4}" presName="sibTrans" presStyleCnt="0"/>
      <dgm:spPr/>
    </dgm:pt>
    <dgm:pt modelId="{0A8877B1-64D0-E44C-A3AA-C86E285984CC}" type="pres">
      <dgm:prSet presAssocID="{09DC3E7B-7584-4E4B-9A0C-50983A2A3F51}" presName="textNode" presStyleLbl="node1" presStyleIdx="2" presStyleCnt="3">
        <dgm:presLayoutVars>
          <dgm:bulletEnabled val="1"/>
        </dgm:presLayoutVars>
      </dgm:prSet>
      <dgm:spPr/>
    </dgm:pt>
  </dgm:ptLst>
  <dgm:cxnLst>
    <dgm:cxn modelId="{D7EB4407-23E9-6B44-9BD6-DD87A19037C6}" srcId="{7F1E6E64-68A5-3444-9365-10D846A97D3B}" destId="{A0333CA1-6960-5442-BFDB-B86AF687AB1C}" srcOrd="1" destOrd="0" parTransId="{9E403E15-5EB8-F445-982A-931C20F89B34}" sibTransId="{313DF8BB-8ADC-FF4D-A77F-A5546D636AC4}"/>
    <dgm:cxn modelId="{084F5327-7111-2E4D-9ADB-FCAC5DA3E81C}" srcId="{7F1E6E64-68A5-3444-9365-10D846A97D3B}" destId="{09DC3E7B-7584-4E4B-9A0C-50983A2A3F51}" srcOrd="2" destOrd="0" parTransId="{2B1400D1-8CCE-DB47-BEA7-C8FDE792D7F1}" sibTransId="{9A2240A4-572D-5A46-A395-8679F6936E19}"/>
    <dgm:cxn modelId="{32CCDE3C-BC49-F048-B40A-E734B71AF833}" srcId="{7F1E6E64-68A5-3444-9365-10D846A97D3B}" destId="{8003436C-0162-3B49-8A37-0E5C8DE2E25D}" srcOrd="0" destOrd="0" parTransId="{C384BFA4-D3CB-9E41-940A-CD5E15FC1C50}" sibTransId="{F4B7B146-2275-7146-A7C2-5C6EAB6162C2}"/>
    <dgm:cxn modelId="{BB2C2B68-F55E-9344-A7C3-107619B30ADF}" type="presOf" srcId="{7F1E6E64-68A5-3444-9365-10D846A97D3B}" destId="{B2CB6186-A2B0-CC4F-B334-45878AC16E2A}" srcOrd="0" destOrd="0" presId="urn:microsoft.com/office/officeart/2005/8/layout/hProcess9"/>
    <dgm:cxn modelId="{26AD7ABA-570A-EC4C-89C2-C1F85B537252}" type="presOf" srcId="{A0333CA1-6960-5442-BFDB-B86AF687AB1C}" destId="{D26492DF-28D5-B54D-82D3-3FC186531305}" srcOrd="0" destOrd="0" presId="urn:microsoft.com/office/officeart/2005/8/layout/hProcess9"/>
    <dgm:cxn modelId="{641FC7BD-FEC5-564C-A9A9-D1DA87277FB9}" type="presOf" srcId="{8003436C-0162-3B49-8A37-0E5C8DE2E25D}" destId="{8685C696-F591-1949-99D3-D3FF964761CB}" srcOrd="0" destOrd="0" presId="urn:microsoft.com/office/officeart/2005/8/layout/hProcess9"/>
    <dgm:cxn modelId="{68DC8DD2-E081-D84C-B8A8-BAE66ACBF580}" type="presOf" srcId="{09DC3E7B-7584-4E4B-9A0C-50983A2A3F51}" destId="{0A8877B1-64D0-E44C-A3AA-C86E285984CC}" srcOrd="0" destOrd="0" presId="urn:microsoft.com/office/officeart/2005/8/layout/hProcess9"/>
    <dgm:cxn modelId="{730FA600-1B73-FC48-9F43-9CFC4B04859D}" type="presParOf" srcId="{B2CB6186-A2B0-CC4F-B334-45878AC16E2A}" destId="{07F9C915-4343-C54C-8F7B-0BF9AD033E71}" srcOrd="0" destOrd="0" presId="urn:microsoft.com/office/officeart/2005/8/layout/hProcess9"/>
    <dgm:cxn modelId="{AD0BCCC5-4B8D-6744-8C14-ACE7A3A513E2}" type="presParOf" srcId="{B2CB6186-A2B0-CC4F-B334-45878AC16E2A}" destId="{5D2DEF99-C4D4-EE45-8F89-AB52BEE91F38}" srcOrd="1" destOrd="0" presId="urn:microsoft.com/office/officeart/2005/8/layout/hProcess9"/>
    <dgm:cxn modelId="{278929E7-928D-2E4D-A132-4BFC1F1E35EE}" type="presParOf" srcId="{5D2DEF99-C4D4-EE45-8F89-AB52BEE91F38}" destId="{8685C696-F591-1949-99D3-D3FF964761CB}" srcOrd="0" destOrd="0" presId="urn:microsoft.com/office/officeart/2005/8/layout/hProcess9"/>
    <dgm:cxn modelId="{BE8C5FDE-E47A-0847-963B-0E3EB1B7E811}" type="presParOf" srcId="{5D2DEF99-C4D4-EE45-8F89-AB52BEE91F38}" destId="{666B816B-1407-1241-87EC-B8B9C0120F06}" srcOrd="1" destOrd="0" presId="urn:microsoft.com/office/officeart/2005/8/layout/hProcess9"/>
    <dgm:cxn modelId="{46DA8FFC-4633-CF4D-946A-6AC75DCB6F19}" type="presParOf" srcId="{5D2DEF99-C4D4-EE45-8F89-AB52BEE91F38}" destId="{D26492DF-28D5-B54D-82D3-3FC186531305}" srcOrd="2" destOrd="0" presId="urn:microsoft.com/office/officeart/2005/8/layout/hProcess9"/>
    <dgm:cxn modelId="{6829D4D3-EFE3-034C-B232-61AF35892CD2}" type="presParOf" srcId="{5D2DEF99-C4D4-EE45-8F89-AB52BEE91F38}" destId="{38457044-FABA-8843-A7CE-C2E849280EB8}" srcOrd="3" destOrd="0" presId="urn:microsoft.com/office/officeart/2005/8/layout/hProcess9"/>
    <dgm:cxn modelId="{A49ADDAE-E422-D947-9513-E776E81177C9}" type="presParOf" srcId="{5D2DEF99-C4D4-EE45-8F89-AB52BEE91F38}" destId="{0A8877B1-64D0-E44C-A3AA-C86E285984C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507CA-A26A-3A42-90E4-F529BA937434}">
      <dsp:nvSpPr>
        <dsp:cNvPr id="0" name=""/>
        <dsp:cNvSpPr/>
      </dsp:nvSpPr>
      <dsp:spPr>
        <a:xfrm>
          <a:off x="5350" y="42470"/>
          <a:ext cx="2744807" cy="1097922"/>
        </a:xfrm>
        <a:prstGeom prst="chevron">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Gross motor </a:t>
          </a:r>
        </a:p>
      </dsp:txBody>
      <dsp:txXfrm>
        <a:off x="554311" y="42470"/>
        <a:ext cx="1646885" cy="1097922"/>
      </dsp:txXfrm>
    </dsp:sp>
    <dsp:sp modelId="{11C6D3CA-1EF5-834E-8EF8-D1D14AEA9D3E}">
      <dsp:nvSpPr>
        <dsp:cNvPr id="0" name=""/>
        <dsp:cNvSpPr/>
      </dsp:nvSpPr>
      <dsp:spPr>
        <a:xfrm>
          <a:off x="2393332" y="135793"/>
          <a:ext cx="2278190" cy="911276"/>
        </a:xfrm>
        <a:prstGeom prst="chevron">
          <a:avLst/>
        </a:prstGeom>
        <a:solidFill>
          <a:schemeClr val="accent3">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Stacking</a:t>
          </a:r>
        </a:p>
      </dsp:txBody>
      <dsp:txXfrm>
        <a:off x="2848970" y="135793"/>
        <a:ext cx="1366914" cy="911276"/>
      </dsp:txXfrm>
    </dsp:sp>
    <dsp:sp modelId="{E98676E9-A52F-1246-AEBF-2D5592A5142F}">
      <dsp:nvSpPr>
        <dsp:cNvPr id="0" name=""/>
        <dsp:cNvSpPr/>
      </dsp:nvSpPr>
      <dsp:spPr>
        <a:xfrm>
          <a:off x="4352576" y="135793"/>
          <a:ext cx="2278190" cy="911276"/>
        </a:xfrm>
        <a:prstGeom prst="chevron">
          <a:avLst/>
        </a:prstGeom>
        <a:solidFill>
          <a:schemeClr val="accent3">
            <a:tint val="40000"/>
            <a:alpha val="90000"/>
            <a:hueOff val="176815"/>
            <a:satOff val="-6880"/>
            <a:lumOff val="-55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Shape sorters</a:t>
          </a:r>
        </a:p>
      </dsp:txBody>
      <dsp:txXfrm>
        <a:off x="4808214" y="135793"/>
        <a:ext cx="1366914" cy="911276"/>
      </dsp:txXfrm>
    </dsp:sp>
    <dsp:sp modelId="{E2A38808-6E1B-EA41-A87E-2A9BF9061593}">
      <dsp:nvSpPr>
        <dsp:cNvPr id="0" name=""/>
        <dsp:cNvSpPr/>
      </dsp:nvSpPr>
      <dsp:spPr>
        <a:xfrm>
          <a:off x="6311819" y="135793"/>
          <a:ext cx="2278190" cy="911276"/>
        </a:xfrm>
        <a:prstGeom prst="chevron">
          <a:avLst/>
        </a:prstGeom>
        <a:solidFill>
          <a:schemeClr val="accent3">
            <a:tint val="40000"/>
            <a:alpha val="90000"/>
            <a:hueOff val="353630"/>
            <a:satOff val="-13760"/>
            <a:lumOff val="-111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Walking the line</a:t>
          </a:r>
        </a:p>
      </dsp:txBody>
      <dsp:txXfrm>
        <a:off x="6767457" y="135793"/>
        <a:ext cx="1366914" cy="911276"/>
      </dsp:txXfrm>
    </dsp:sp>
    <dsp:sp modelId="{4ECC1E43-78B7-1D46-93C3-13194AB36256}">
      <dsp:nvSpPr>
        <dsp:cNvPr id="0" name=""/>
        <dsp:cNvSpPr/>
      </dsp:nvSpPr>
      <dsp:spPr>
        <a:xfrm>
          <a:off x="5350" y="1294102"/>
          <a:ext cx="2744807" cy="1097922"/>
        </a:xfrm>
        <a:prstGeom prst="chevron">
          <a:avLst/>
        </a:prstGeom>
        <a:solidFill>
          <a:schemeClr val="accent3">
            <a:hueOff val="558933"/>
            <a:satOff val="-20334"/>
            <a:lumOff val="-313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Fine Motor</a:t>
          </a:r>
        </a:p>
      </dsp:txBody>
      <dsp:txXfrm>
        <a:off x="554311" y="1294102"/>
        <a:ext cx="1646885" cy="1097922"/>
      </dsp:txXfrm>
    </dsp:sp>
    <dsp:sp modelId="{8C95C12B-FA33-844B-B36D-A2DA9AAF2D7C}">
      <dsp:nvSpPr>
        <dsp:cNvPr id="0" name=""/>
        <dsp:cNvSpPr/>
      </dsp:nvSpPr>
      <dsp:spPr>
        <a:xfrm>
          <a:off x="2393332" y="1387425"/>
          <a:ext cx="2278190" cy="911276"/>
        </a:xfrm>
        <a:prstGeom prst="chevron">
          <a:avLst/>
        </a:prstGeom>
        <a:solidFill>
          <a:schemeClr val="accent3">
            <a:tint val="40000"/>
            <a:alpha val="90000"/>
            <a:hueOff val="530446"/>
            <a:satOff val="-20640"/>
            <a:lumOff val="-166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Practical life exercises </a:t>
          </a:r>
        </a:p>
      </dsp:txBody>
      <dsp:txXfrm>
        <a:off x="2848970" y="1387425"/>
        <a:ext cx="1366914" cy="911276"/>
      </dsp:txXfrm>
    </dsp:sp>
    <dsp:sp modelId="{E39BD5F7-2277-644F-8E98-E7C25B91498A}">
      <dsp:nvSpPr>
        <dsp:cNvPr id="0" name=""/>
        <dsp:cNvSpPr/>
      </dsp:nvSpPr>
      <dsp:spPr>
        <a:xfrm>
          <a:off x="4352576" y="1387425"/>
          <a:ext cx="2278190" cy="911276"/>
        </a:xfrm>
        <a:prstGeom prst="chevron">
          <a:avLst/>
        </a:prstGeom>
        <a:solidFill>
          <a:schemeClr val="accent3">
            <a:tint val="40000"/>
            <a:alpha val="90000"/>
            <a:hueOff val="707261"/>
            <a:satOff val="-27520"/>
            <a:lumOff val="-222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Use of scissors </a:t>
          </a:r>
        </a:p>
      </dsp:txBody>
      <dsp:txXfrm>
        <a:off x="4808214" y="1387425"/>
        <a:ext cx="1366914" cy="911276"/>
      </dsp:txXfrm>
    </dsp:sp>
    <dsp:sp modelId="{58A61787-3E5F-1348-B0AE-2C0E29022867}">
      <dsp:nvSpPr>
        <dsp:cNvPr id="0" name=""/>
        <dsp:cNvSpPr/>
      </dsp:nvSpPr>
      <dsp:spPr>
        <a:xfrm>
          <a:off x="6311819" y="1387425"/>
          <a:ext cx="2278190" cy="911276"/>
        </a:xfrm>
        <a:prstGeom prst="chevron">
          <a:avLst/>
        </a:prstGeom>
        <a:solidFill>
          <a:schemeClr val="accent3">
            <a:tint val="40000"/>
            <a:alpha val="90000"/>
            <a:hueOff val="884076"/>
            <a:satOff val="-34400"/>
            <a:lumOff val="-277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Self dressing</a:t>
          </a:r>
        </a:p>
      </dsp:txBody>
      <dsp:txXfrm>
        <a:off x="6767457" y="1387425"/>
        <a:ext cx="1366914" cy="911276"/>
      </dsp:txXfrm>
    </dsp:sp>
    <dsp:sp modelId="{2D6CFF59-751B-CE40-8629-0CDD253CF04D}">
      <dsp:nvSpPr>
        <dsp:cNvPr id="0" name=""/>
        <dsp:cNvSpPr/>
      </dsp:nvSpPr>
      <dsp:spPr>
        <a:xfrm>
          <a:off x="5350" y="2545734"/>
          <a:ext cx="2744807" cy="1097922"/>
        </a:xfrm>
        <a:prstGeom prst="chevron">
          <a:avLst/>
        </a:prstGeom>
        <a:solidFill>
          <a:schemeClr val="accent3">
            <a:hueOff val="1117865"/>
            <a:satOff val="-40669"/>
            <a:lumOff val="-627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Cognitive </a:t>
          </a:r>
        </a:p>
      </dsp:txBody>
      <dsp:txXfrm>
        <a:off x="554311" y="2545734"/>
        <a:ext cx="1646885" cy="1097922"/>
      </dsp:txXfrm>
    </dsp:sp>
    <dsp:sp modelId="{0F94FE90-FD9F-B34D-AA1F-FBDBAEBE6498}">
      <dsp:nvSpPr>
        <dsp:cNvPr id="0" name=""/>
        <dsp:cNvSpPr/>
      </dsp:nvSpPr>
      <dsp:spPr>
        <a:xfrm>
          <a:off x="2393332" y="2639058"/>
          <a:ext cx="2278190" cy="911276"/>
        </a:xfrm>
        <a:prstGeom prst="chevron">
          <a:avLst/>
        </a:prstGeom>
        <a:solidFill>
          <a:schemeClr val="accent3">
            <a:tint val="40000"/>
            <a:alpha val="90000"/>
            <a:hueOff val="1060891"/>
            <a:satOff val="-41279"/>
            <a:lumOff val="-333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Stories </a:t>
          </a:r>
        </a:p>
      </dsp:txBody>
      <dsp:txXfrm>
        <a:off x="2848970" y="2639058"/>
        <a:ext cx="1366914" cy="911276"/>
      </dsp:txXfrm>
    </dsp:sp>
    <dsp:sp modelId="{AEBCA4EC-C61C-5D45-8357-E7E6B019A01A}">
      <dsp:nvSpPr>
        <dsp:cNvPr id="0" name=""/>
        <dsp:cNvSpPr/>
      </dsp:nvSpPr>
      <dsp:spPr>
        <a:xfrm>
          <a:off x="4352576" y="2639058"/>
          <a:ext cx="2278190" cy="911276"/>
        </a:xfrm>
        <a:prstGeom prst="chevron">
          <a:avLst/>
        </a:prstGeom>
        <a:solidFill>
          <a:schemeClr val="accent3">
            <a:tint val="40000"/>
            <a:alpha val="90000"/>
            <a:hueOff val="1237706"/>
            <a:satOff val="-48159"/>
            <a:lumOff val="-38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Dressing up </a:t>
          </a:r>
        </a:p>
      </dsp:txBody>
      <dsp:txXfrm>
        <a:off x="4808214" y="2639058"/>
        <a:ext cx="1366914" cy="911276"/>
      </dsp:txXfrm>
    </dsp:sp>
    <dsp:sp modelId="{4A4BADDA-C874-594D-AAE9-A578B63E998F}">
      <dsp:nvSpPr>
        <dsp:cNvPr id="0" name=""/>
        <dsp:cNvSpPr/>
      </dsp:nvSpPr>
      <dsp:spPr>
        <a:xfrm>
          <a:off x="6311819" y="2639058"/>
          <a:ext cx="2278190" cy="911276"/>
        </a:xfrm>
        <a:prstGeom prst="chevron">
          <a:avLst/>
        </a:prstGeom>
        <a:solidFill>
          <a:schemeClr val="accent3">
            <a:tint val="40000"/>
            <a:alpha val="90000"/>
            <a:hueOff val="1414521"/>
            <a:satOff val="-55039"/>
            <a:lumOff val="-444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Creative play such as paints, water, sand</a:t>
          </a:r>
        </a:p>
      </dsp:txBody>
      <dsp:txXfrm>
        <a:off x="6767457" y="2639058"/>
        <a:ext cx="1366914" cy="911276"/>
      </dsp:txXfrm>
    </dsp:sp>
    <dsp:sp modelId="{13969704-BDF1-5742-8B52-E44FD38FBD43}">
      <dsp:nvSpPr>
        <dsp:cNvPr id="0" name=""/>
        <dsp:cNvSpPr/>
      </dsp:nvSpPr>
      <dsp:spPr>
        <a:xfrm>
          <a:off x="5350" y="3797366"/>
          <a:ext cx="2744807" cy="1097922"/>
        </a:xfrm>
        <a:prstGeom prst="chevron">
          <a:avLst/>
        </a:prstGeom>
        <a:solidFill>
          <a:schemeClr val="accent3">
            <a:hueOff val="1676798"/>
            <a:satOff val="-61003"/>
            <a:lumOff val="-941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Language</a:t>
          </a:r>
        </a:p>
      </dsp:txBody>
      <dsp:txXfrm>
        <a:off x="554311" y="3797366"/>
        <a:ext cx="1646885" cy="1097922"/>
      </dsp:txXfrm>
    </dsp:sp>
    <dsp:sp modelId="{8E338B72-5A1A-C348-B418-C6C529902196}">
      <dsp:nvSpPr>
        <dsp:cNvPr id="0" name=""/>
        <dsp:cNvSpPr/>
      </dsp:nvSpPr>
      <dsp:spPr>
        <a:xfrm>
          <a:off x="2393332" y="3890690"/>
          <a:ext cx="2278190" cy="911276"/>
        </a:xfrm>
        <a:prstGeom prst="chevron">
          <a:avLst/>
        </a:prstGeom>
        <a:solidFill>
          <a:schemeClr val="accent3">
            <a:tint val="40000"/>
            <a:alpha val="90000"/>
            <a:hueOff val="1591337"/>
            <a:satOff val="-61919"/>
            <a:lumOff val="-499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Reading and exercises  after</a:t>
          </a:r>
        </a:p>
      </dsp:txBody>
      <dsp:txXfrm>
        <a:off x="2848970" y="3890690"/>
        <a:ext cx="1366914" cy="911276"/>
      </dsp:txXfrm>
    </dsp:sp>
    <dsp:sp modelId="{2A5B9A18-AB95-CF49-9760-A6B94F998F5D}">
      <dsp:nvSpPr>
        <dsp:cNvPr id="0" name=""/>
        <dsp:cNvSpPr/>
      </dsp:nvSpPr>
      <dsp:spPr>
        <a:xfrm>
          <a:off x="4352576" y="3890690"/>
          <a:ext cx="2278190" cy="911276"/>
        </a:xfrm>
        <a:prstGeom prst="chevron">
          <a:avLst/>
        </a:prstGeom>
        <a:solidFill>
          <a:schemeClr val="accent3">
            <a:tint val="40000"/>
            <a:alpha val="90000"/>
            <a:hueOff val="1768152"/>
            <a:satOff val="-68799"/>
            <a:lumOff val="-555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Following Instructions </a:t>
          </a:r>
        </a:p>
      </dsp:txBody>
      <dsp:txXfrm>
        <a:off x="4808214" y="3890690"/>
        <a:ext cx="1366914" cy="911276"/>
      </dsp:txXfrm>
    </dsp:sp>
    <dsp:sp modelId="{2C0F9931-DED9-C54B-9B49-7EE2CA5FA022}">
      <dsp:nvSpPr>
        <dsp:cNvPr id="0" name=""/>
        <dsp:cNvSpPr/>
      </dsp:nvSpPr>
      <dsp:spPr>
        <a:xfrm>
          <a:off x="6311819" y="3890690"/>
          <a:ext cx="2278190" cy="911276"/>
        </a:xfrm>
        <a:prstGeom prst="chevron">
          <a:avLst/>
        </a:prstGeom>
        <a:solidFill>
          <a:schemeClr val="accent3">
            <a:tint val="40000"/>
            <a:alpha val="90000"/>
            <a:hueOff val="1944967"/>
            <a:satOff val="-75679"/>
            <a:lumOff val="-61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Recalling stories, retelling oral incidences </a:t>
          </a:r>
        </a:p>
      </dsp:txBody>
      <dsp:txXfrm>
        <a:off x="6767457" y="3890690"/>
        <a:ext cx="1366914" cy="911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7B4B3-01C7-074D-B7D2-CB92EEA01D9D}">
      <dsp:nvSpPr>
        <dsp:cNvPr id="0" name=""/>
        <dsp:cNvSpPr/>
      </dsp:nvSpPr>
      <dsp:spPr>
        <a:xfrm>
          <a:off x="1513515" y="349274"/>
          <a:ext cx="1224929" cy="796204"/>
        </a:xfrm>
        <a:prstGeom prst="roundRect">
          <a:avLst/>
        </a:prstGeom>
        <a:gradFill rotWithShape="0">
          <a:gsLst>
            <a:gs pos="0">
              <a:schemeClr val="accent3">
                <a:hueOff val="0"/>
                <a:satOff val="0"/>
                <a:lumOff val="0"/>
                <a:alphaOff val="0"/>
                <a:shade val="67000"/>
                <a:satMod val="150000"/>
              </a:schemeClr>
            </a:gs>
            <a:gs pos="30000">
              <a:schemeClr val="accent3">
                <a:hueOff val="0"/>
                <a:satOff val="0"/>
                <a:lumOff val="0"/>
                <a:alphaOff val="0"/>
                <a:shade val="94000"/>
                <a:satMod val="130000"/>
              </a:schemeClr>
            </a:gs>
            <a:gs pos="45000">
              <a:schemeClr val="accent3">
                <a:hueOff val="0"/>
                <a:satOff val="0"/>
                <a:lumOff val="0"/>
                <a:alphaOff val="0"/>
                <a:shade val="100000"/>
                <a:satMod val="120000"/>
              </a:schemeClr>
            </a:gs>
            <a:gs pos="55000">
              <a:schemeClr val="accent3">
                <a:hueOff val="0"/>
                <a:satOff val="0"/>
                <a:lumOff val="0"/>
                <a:alphaOff val="0"/>
                <a:shade val="100000"/>
                <a:satMod val="118000"/>
              </a:schemeClr>
            </a:gs>
            <a:gs pos="73000">
              <a:schemeClr val="accent3">
                <a:hueOff val="0"/>
                <a:satOff val="0"/>
                <a:lumOff val="0"/>
                <a:alphaOff val="0"/>
                <a:shade val="94000"/>
                <a:satMod val="130000"/>
              </a:schemeClr>
            </a:gs>
            <a:gs pos="100000">
              <a:schemeClr val="accent3">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Smell </a:t>
          </a:r>
        </a:p>
      </dsp:txBody>
      <dsp:txXfrm>
        <a:off x="1552382" y="388141"/>
        <a:ext cx="1147195" cy="718470"/>
      </dsp:txXfrm>
    </dsp:sp>
    <dsp:sp modelId="{BE2D9A8D-B78A-6A48-AD16-FD17DC516A01}">
      <dsp:nvSpPr>
        <dsp:cNvPr id="0" name=""/>
        <dsp:cNvSpPr/>
      </dsp:nvSpPr>
      <dsp:spPr>
        <a:xfrm>
          <a:off x="534953" y="747376"/>
          <a:ext cx="3182053" cy="3182053"/>
        </a:xfrm>
        <a:custGeom>
          <a:avLst/>
          <a:gdLst/>
          <a:ahLst/>
          <a:cxnLst/>
          <a:rect l="0" t="0" r="0" b="0"/>
          <a:pathLst>
            <a:path>
              <a:moveTo>
                <a:pt x="2367663" y="202429"/>
              </a:moveTo>
              <a:arcTo wR="1591026" hR="1591026" stAng="17953086" swAng="1212094"/>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97EC738-2EC2-DE40-AE42-8789C6615AEE}">
      <dsp:nvSpPr>
        <dsp:cNvPr id="0" name=""/>
        <dsp:cNvSpPr/>
      </dsp:nvSpPr>
      <dsp:spPr>
        <a:xfrm>
          <a:off x="3026671" y="1448646"/>
          <a:ext cx="1224929" cy="796204"/>
        </a:xfrm>
        <a:prstGeom prst="roundRect">
          <a:avLst/>
        </a:prstGeom>
        <a:gradFill rotWithShape="0">
          <a:gsLst>
            <a:gs pos="0">
              <a:schemeClr val="accent3">
                <a:hueOff val="0"/>
                <a:satOff val="0"/>
                <a:lumOff val="0"/>
                <a:alphaOff val="0"/>
                <a:shade val="67000"/>
                <a:satMod val="150000"/>
              </a:schemeClr>
            </a:gs>
            <a:gs pos="30000">
              <a:schemeClr val="accent3">
                <a:hueOff val="0"/>
                <a:satOff val="0"/>
                <a:lumOff val="0"/>
                <a:alphaOff val="0"/>
                <a:shade val="94000"/>
                <a:satMod val="130000"/>
              </a:schemeClr>
            </a:gs>
            <a:gs pos="45000">
              <a:schemeClr val="accent3">
                <a:hueOff val="0"/>
                <a:satOff val="0"/>
                <a:lumOff val="0"/>
                <a:alphaOff val="0"/>
                <a:shade val="100000"/>
                <a:satMod val="120000"/>
              </a:schemeClr>
            </a:gs>
            <a:gs pos="55000">
              <a:schemeClr val="accent3">
                <a:hueOff val="0"/>
                <a:satOff val="0"/>
                <a:lumOff val="0"/>
                <a:alphaOff val="0"/>
                <a:shade val="100000"/>
                <a:satMod val="118000"/>
              </a:schemeClr>
            </a:gs>
            <a:gs pos="73000">
              <a:schemeClr val="accent3">
                <a:hueOff val="0"/>
                <a:satOff val="0"/>
                <a:lumOff val="0"/>
                <a:alphaOff val="0"/>
                <a:shade val="94000"/>
                <a:satMod val="130000"/>
              </a:schemeClr>
            </a:gs>
            <a:gs pos="100000">
              <a:schemeClr val="accent3">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Touch </a:t>
          </a:r>
        </a:p>
      </dsp:txBody>
      <dsp:txXfrm>
        <a:off x="3065538" y="1487513"/>
        <a:ext cx="1147195" cy="718470"/>
      </dsp:txXfrm>
    </dsp:sp>
    <dsp:sp modelId="{E7A5887D-D724-BF4C-B9B6-6B7168FE7C7A}">
      <dsp:nvSpPr>
        <dsp:cNvPr id="0" name=""/>
        <dsp:cNvSpPr/>
      </dsp:nvSpPr>
      <dsp:spPr>
        <a:xfrm>
          <a:off x="534953" y="747376"/>
          <a:ext cx="3182053" cy="3182053"/>
        </a:xfrm>
        <a:custGeom>
          <a:avLst/>
          <a:gdLst/>
          <a:ahLst/>
          <a:cxnLst/>
          <a:rect l="0" t="0" r="0" b="0"/>
          <a:pathLst>
            <a:path>
              <a:moveTo>
                <a:pt x="3178242" y="1701078"/>
              </a:moveTo>
              <a:arcTo wR="1591026" hR="1591026" stAng="21837980" swAng="1360155"/>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2529B-E036-2140-AAA9-45415B39AA85}">
      <dsp:nvSpPr>
        <dsp:cNvPr id="0" name=""/>
        <dsp:cNvSpPr/>
      </dsp:nvSpPr>
      <dsp:spPr>
        <a:xfrm>
          <a:off x="2448697" y="3227468"/>
          <a:ext cx="1224929" cy="796204"/>
        </a:xfrm>
        <a:prstGeom prst="roundRect">
          <a:avLst/>
        </a:prstGeom>
        <a:gradFill rotWithShape="0">
          <a:gsLst>
            <a:gs pos="0">
              <a:schemeClr val="accent3">
                <a:hueOff val="0"/>
                <a:satOff val="0"/>
                <a:lumOff val="0"/>
                <a:alphaOff val="0"/>
                <a:shade val="67000"/>
                <a:satMod val="150000"/>
              </a:schemeClr>
            </a:gs>
            <a:gs pos="30000">
              <a:schemeClr val="accent3">
                <a:hueOff val="0"/>
                <a:satOff val="0"/>
                <a:lumOff val="0"/>
                <a:alphaOff val="0"/>
                <a:shade val="94000"/>
                <a:satMod val="130000"/>
              </a:schemeClr>
            </a:gs>
            <a:gs pos="45000">
              <a:schemeClr val="accent3">
                <a:hueOff val="0"/>
                <a:satOff val="0"/>
                <a:lumOff val="0"/>
                <a:alphaOff val="0"/>
                <a:shade val="100000"/>
                <a:satMod val="120000"/>
              </a:schemeClr>
            </a:gs>
            <a:gs pos="55000">
              <a:schemeClr val="accent3">
                <a:hueOff val="0"/>
                <a:satOff val="0"/>
                <a:lumOff val="0"/>
                <a:alphaOff val="0"/>
                <a:shade val="100000"/>
                <a:satMod val="118000"/>
              </a:schemeClr>
            </a:gs>
            <a:gs pos="73000">
              <a:schemeClr val="accent3">
                <a:hueOff val="0"/>
                <a:satOff val="0"/>
                <a:lumOff val="0"/>
                <a:alphaOff val="0"/>
                <a:shade val="94000"/>
                <a:satMod val="130000"/>
              </a:schemeClr>
            </a:gs>
            <a:gs pos="100000">
              <a:schemeClr val="accent3">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Sight </a:t>
          </a:r>
        </a:p>
      </dsp:txBody>
      <dsp:txXfrm>
        <a:off x="2487564" y="3266335"/>
        <a:ext cx="1147195" cy="718470"/>
      </dsp:txXfrm>
    </dsp:sp>
    <dsp:sp modelId="{F6BEFE4D-CA60-764C-9297-3FA18A20AA47}">
      <dsp:nvSpPr>
        <dsp:cNvPr id="0" name=""/>
        <dsp:cNvSpPr/>
      </dsp:nvSpPr>
      <dsp:spPr>
        <a:xfrm>
          <a:off x="534953" y="747376"/>
          <a:ext cx="3182053" cy="3182053"/>
        </a:xfrm>
        <a:custGeom>
          <a:avLst/>
          <a:gdLst/>
          <a:ahLst/>
          <a:cxnLst/>
          <a:rect l="0" t="0" r="0" b="0"/>
          <a:pathLst>
            <a:path>
              <a:moveTo>
                <a:pt x="1786417" y="3170010"/>
              </a:moveTo>
              <a:arcTo wR="1591026" hR="1591026" stAng="4976749" swAng="846502"/>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3783543-4EFD-BE4B-8026-772D8F124728}">
      <dsp:nvSpPr>
        <dsp:cNvPr id="0" name=""/>
        <dsp:cNvSpPr/>
      </dsp:nvSpPr>
      <dsp:spPr>
        <a:xfrm>
          <a:off x="578332" y="3227468"/>
          <a:ext cx="1224929" cy="796204"/>
        </a:xfrm>
        <a:prstGeom prst="roundRect">
          <a:avLst/>
        </a:prstGeom>
        <a:gradFill rotWithShape="0">
          <a:gsLst>
            <a:gs pos="0">
              <a:schemeClr val="accent3">
                <a:hueOff val="0"/>
                <a:satOff val="0"/>
                <a:lumOff val="0"/>
                <a:alphaOff val="0"/>
                <a:shade val="67000"/>
                <a:satMod val="150000"/>
              </a:schemeClr>
            </a:gs>
            <a:gs pos="30000">
              <a:schemeClr val="accent3">
                <a:hueOff val="0"/>
                <a:satOff val="0"/>
                <a:lumOff val="0"/>
                <a:alphaOff val="0"/>
                <a:shade val="94000"/>
                <a:satMod val="130000"/>
              </a:schemeClr>
            </a:gs>
            <a:gs pos="45000">
              <a:schemeClr val="accent3">
                <a:hueOff val="0"/>
                <a:satOff val="0"/>
                <a:lumOff val="0"/>
                <a:alphaOff val="0"/>
                <a:shade val="100000"/>
                <a:satMod val="120000"/>
              </a:schemeClr>
            </a:gs>
            <a:gs pos="55000">
              <a:schemeClr val="accent3">
                <a:hueOff val="0"/>
                <a:satOff val="0"/>
                <a:lumOff val="0"/>
                <a:alphaOff val="0"/>
                <a:shade val="100000"/>
                <a:satMod val="118000"/>
              </a:schemeClr>
            </a:gs>
            <a:gs pos="73000">
              <a:schemeClr val="accent3">
                <a:hueOff val="0"/>
                <a:satOff val="0"/>
                <a:lumOff val="0"/>
                <a:alphaOff val="0"/>
                <a:shade val="94000"/>
                <a:satMod val="130000"/>
              </a:schemeClr>
            </a:gs>
            <a:gs pos="100000">
              <a:schemeClr val="accent3">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Hear</a:t>
          </a:r>
        </a:p>
      </dsp:txBody>
      <dsp:txXfrm>
        <a:off x="617199" y="3266335"/>
        <a:ext cx="1147195" cy="718470"/>
      </dsp:txXfrm>
    </dsp:sp>
    <dsp:sp modelId="{9CD5C06A-56FE-2345-BFFA-FEE2D776A499}">
      <dsp:nvSpPr>
        <dsp:cNvPr id="0" name=""/>
        <dsp:cNvSpPr/>
      </dsp:nvSpPr>
      <dsp:spPr>
        <a:xfrm>
          <a:off x="534953" y="747376"/>
          <a:ext cx="3182053" cy="3182053"/>
        </a:xfrm>
        <a:custGeom>
          <a:avLst/>
          <a:gdLst/>
          <a:ahLst/>
          <a:cxnLst/>
          <a:rect l="0" t="0" r="0" b="0"/>
          <a:pathLst>
            <a:path>
              <a:moveTo>
                <a:pt x="168846" y="2304306"/>
              </a:moveTo>
              <a:arcTo wR="1591026" hR="1591026" stAng="9201865" swAng="1360155"/>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B601C1-77A6-544B-98B7-5EF145DFB0E4}">
      <dsp:nvSpPr>
        <dsp:cNvPr id="0" name=""/>
        <dsp:cNvSpPr/>
      </dsp:nvSpPr>
      <dsp:spPr>
        <a:xfrm>
          <a:off x="358" y="1448646"/>
          <a:ext cx="1224929" cy="796204"/>
        </a:xfrm>
        <a:prstGeom prst="roundRect">
          <a:avLst/>
        </a:prstGeom>
        <a:gradFill rotWithShape="0">
          <a:gsLst>
            <a:gs pos="0">
              <a:schemeClr val="accent3">
                <a:hueOff val="0"/>
                <a:satOff val="0"/>
                <a:lumOff val="0"/>
                <a:alphaOff val="0"/>
                <a:shade val="67000"/>
                <a:satMod val="150000"/>
              </a:schemeClr>
            </a:gs>
            <a:gs pos="30000">
              <a:schemeClr val="accent3">
                <a:hueOff val="0"/>
                <a:satOff val="0"/>
                <a:lumOff val="0"/>
                <a:alphaOff val="0"/>
                <a:shade val="94000"/>
                <a:satMod val="130000"/>
              </a:schemeClr>
            </a:gs>
            <a:gs pos="45000">
              <a:schemeClr val="accent3">
                <a:hueOff val="0"/>
                <a:satOff val="0"/>
                <a:lumOff val="0"/>
                <a:alphaOff val="0"/>
                <a:shade val="100000"/>
                <a:satMod val="120000"/>
              </a:schemeClr>
            </a:gs>
            <a:gs pos="55000">
              <a:schemeClr val="accent3">
                <a:hueOff val="0"/>
                <a:satOff val="0"/>
                <a:lumOff val="0"/>
                <a:alphaOff val="0"/>
                <a:shade val="100000"/>
                <a:satMod val="118000"/>
              </a:schemeClr>
            </a:gs>
            <a:gs pos="73000">
              <a:schemeClr val="accent3">
                <a:hueOff val="0"/>
                <a:satOff val="0"/>
                <a:lumOff val="0"/>
                <a:alphaOff val="0"/>
                <a:shade val="94000"/>
                <a:satMod val="130000"/>
              </a:schemeClr>
            </a:gs>
            <a:gs pos="100000">
              <a:schemeClr val="accent3">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Taste </a:t>
          </a:r>
        </a:p>
      </dsp:txBody>
      <dsp:txXfrm>
        <a:off x="39225" y="1487513"/>
        <a:ext cx="1147195" cy="718470"/>
      </dsp:txXfrm>
    </dsp:sp>
    <dsp:sp modelId="{C45023A5-D302-6D4D-AB40-C2B2A93F3E4D}">
      <dsp:nvSpPr>
        <dsp:cNvPr id="0" name=""/>
        <dsp:cNvSpPr/>
      </dsp:nvSpPr>
      <dsp:spPr>
        <a:xfrm>
          <a:off x="534953" y="747376"/>
          <a:ext cx="3182053" cy="3182053"/>
        </a:xfrm>
        <a:custGeom>
          <a:avLst/>
          <a:gdLst/>
          <a:ahLst/>
          <a:cxnLst/>
          <a:rect l="0" t="0" r="0" b="0"/>
          <a:pathLst>
            <a:path>
              <a:moveTo>
                <a:pt x="382650" y="556042"/>
              </a:moveTo>
              <a:arcTo wR="1591026" hR="1591026" stAng="13234821" swAng="1212094"/>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5D104-2127-384A-9F26-391A05FD876F}">
      <dsp:nvSpPr>
        <dsp:cNvPr id="0" name=""/>
        <dsp:cNvSpPr/>
      </dsp:nvSpPr>
      <dsp:spPr>
        <a:xfrm>
          <a:off x="1544657" y="52595"/>
          <a:ext cx="1162645" cy="755719"/>
        </a:xfrm>
        <a:prstGeom prst="roundRect">
          <a:avLst/>
        </a:prstGeom>
        <a:gradFill rotWithShape="0">
          <a:gsLst>
            <a:gs pos="0">
              <a:schemeClr val="dk2">
                <a:hueOff val="0"/>
                <a:satOff val="0"/>
                <a:lumOff val="0"/>
                <a:alphaOff val="0"/>
                <a:shade val="67000"/>
                <a:satMod val="150000"/>
              </a:schemeClr>
            </a:gs>
            <a:gs pos="30000">
              <a:schemeClr val="dk2">
                <a:hueOff val="0"/>
                <a:satOff val="0"/>
                <a:lumOff val="0"/>
                <a:alphaOff val="0"/>
                <a:shade val="94000"/>
                <a:satMod val="130000"/>
              </a:schemeClr>
            </a:gs>
            <a:gs pos="45000">
              <a:schemeClr val="dk2">
                <a:hueOff val="0"/>
                <a:satOff val="0"/>
                <a:lumOff val="0"/>
                <a:alphaOff val="0"/>
                <a:shade val="100000"/>
                <a:satMod val="120000"/>
              </a:schemeClr>
            </a:gs>
            <a:gs pos="55000">
              <a:schemeClr val="dk2">
                <a:hueOff val="0"/>
                <a:satOff val="0"/>
                <a:lumOff val="0"/>
                <a:alphaOff val="0"/>
                <a:shade val="100000"/>
                <a:satMod val="118000"/>
              </a:schemeClr>
            </a:gs>
            <a:gs pos="73000">
              <a:schemeClr val="dk2">
                <a:hueOff val="0"/>
                <a:satOff val="0"/>
                <a:lumOff val="0"/>
                <a:alphaOff val="0"/>
                <a:shade val="94000"/>
                <a:satMod val="130000"/>
              </a:schemeClr>
            </a:gs>
            <a:gs pos="100000">
              <a:schemeClr val="dk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Sensitive periods: Repetition</a:t>
          </a:r>
        </a:p>
      </dsp:txBody>
      <dsp:txXfrm>
        <a:off x="1581548" y="89486"/>
        <a:ext cx="1088863" cy="681937"/>
      </dsp:txXfrm>
    </dsp:sp>
    <dsp:sp modelId="{95B4068B-737E-EF4B-B654-261880EEA167}">
      <dsp:nvSpPr>
        <dsp:cNvPr id="0" name=""/>
        <dsp:cNvSpPr/>
      </dsp:nvSpPr>
      <dsp:spPr>
        <a:xfrm>
          <a:off x="343587" y="430455"/>
          <a:ext cx="3564785" cy="3564785"/>
        </a:xfrm>
        <a:custGeom>
          <a:avLst/>
          <a:gdLst/>
          <a:ahLst/>
          <a:cxnLst/>
          <a:rect l="0" t="0" r="0" b="0"/>
          <a:pathLst>
            <a:path>
              <a:moveTo>
                <a:pt x="2510375" y="155443"/>
              </a:moveTo>
              <a:arcTo wR="1782392" hR="1782392" stAng="17646375" swAng="925504"/>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97CD8B-4431-9045-AED6-D96C93602CBF}">
      <dsp:nvSpPr>
        <dsp:cNvPr id="0" name=""/>
        <dsp:cNvSpPr/>
      </dsp:nvSpPr>
      <dsp:spPr>
        <a:xfrm>
          <a:off x="3088254" y="943791"/>
          <a:ext cx="1162645" cy="755719"/>
        </a:xfrm>
        <a:prstGeom prst="roundRect">
          <a:avLst/>
        </a:prstGeom>
        <a:gradFill rotWithShape="0">
          <a:gsLst>
            <a:gs pos="0">
              <a:schemeClr val="dk2">
                <a:hueOff val="0"/>
                <a:satOff val="0"/>
                <a:lumOff val="0"/>
                <a:alphaOff val="0"/>
                <a:shade val="67000"/>
                <a:satMod val="150000"/>
              </a:schemeClr>
            </a:gs>
            <a:gs pos="30000">
              <a:schemeClr val="dk2">
                <a:hueOff val="0"/>
                <a:satOff val="0"/>
                <a:lumOff val="0"/>
                <a:alphaOff val="0"/>
                <a:shade val="94000"/>
                <a:satMod val="130000"/>
              </a:schemeClr>
            </a:gs>
            <a:gs pos="45000">
              <a:schemeClr val="dk2">
                <a:hueOff val="0"/>
                <a:satOff val="0"/>
                <a:lumOff val="0"/>
                <a:alphaOff val="0"/>
                <a:shade val="100000"/>
                <a:satMod val="120000"/>
              </a:schemeClr>
            </a:gs>
            <a:gs pos="55000">
              <a:schemeClr val="dk2">
                <a:hueOff val="0"/>
                <a:satOff val="0"/>
                <a:lumOff val="0"/>
                <a:alphaOff val="0"/>
                <a:shade val="100000"/>
                <a:satMod val="118000"/>
              </a:schemeClr>
            </a:gs>
            <a:gs pos="73000">
              <a:schemeClr val="dk2">
                <a:hueOff val="0"/>
                <a:satOff val="0"/>
                <a:lumOff val="0"/>
                <a:alphaOff val="0"/>
                <a:shade val="94000"/>
                <a:satMod val="130000"/>
              </a:schemeClr>
            </a:gs>
            <a:gs pos="100000">
              <a:schemeClr val="dk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Gross motor skills</a:t>
          </a:r>
        </a:p>
      </dsp:txBody>
      <dsp:txXfrm>
        <a:off x="3125145" y="980682"/>
        <a:ext cx="1088863" cy="681937"/>
      </dsp:txXfrm>
    </dsp:sp>
    <dsp:sp modelId="{4594A493-A464-0D49-89E1-D4C0596DA0D1}">
      <dsp:nvSpPr>
        <dsp:cNvPr id="0" name=""/>
        <dsp:cNvSpPr/>
      </dsp:nvSpPr>
      <dsp:spPr>
        <a:xfrm>
          <a:off x="343587" y="430455"/>
          <a:ext cx="3564785" cy="3564785"/>
        </a:xfrm>
        <a:custGeom>
          <a:avLst/>
          <a:gdLst/>
          <a:ahLst/>
          <a:cxnLst/>
          <a:rect l="0" t="0" r="0" b="0"/>
          <a:pathLst>
            <a:path>
              <a:moveTo>
                <a:pt x="3536956" y="1468658"/>
              </a:moveTo>
              <a:arcTo wR="1782392" hR="1782392" stAng="20991724" swAng="1216553"/>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BD57959-391B-DE46-A7D9-460FE4F4ECC3}">
      <dsp:nvSpPr>
        <dsp:cNvPr id="0" name=""/>
        <dsp:cNvSpPr/>
      </dsp:nvSpPr>
      <dsp:spPr>
        <a:xfrm>
          <a:off x="3088254" y="2726184"/>
          <a:ext cx="1162645" cy="755719"/>
        </a:xfrm>
        <a:prstGeom prst="roundRect">
          <a:avLst/>
        </a:prstGeom>
        <a:gradFill rotWithShape="0">
          <a:gsLst>
            <a:gs pos="0">
              <a:schemeClr val="dk2">
                <a:hueOff val="0"/>
                <a:satOff val="0"/>
                <a:lumOff val="0"/>
                <a:alphaOff val="0"/>
                <a:shade val="67000"/>
                <a:satMod val="150000"/>
              </a:schemeClr>
            </a:gs>
            <a:gs pos="30000">
              <a:schemeClr val="dk2">
                <a:hueOff val="0"/>
                <a:satOff val="0"/>
                <a:lumOff val="0"/>
                <a:alphaOff val="0"/>
                <a:shade val="94000"/>
                <a:satMod val="130000"/>
              </a:schemeClr>
            </a:gs>
            <a:gs pos="45000">
              <a:schemeClr val="dk2">
                <a:hueOff val="0"/>
                <a:satOff val="0"/>
                <a:lumOff val="0"/>
                <a:alphaOff val="0"/>
                <a:shade val="100000"/>
                <a:satMod val="120000"/>
              </a:schemeClr>
            </a:gs>
            <a:gs pos="55000">
              <a:schemeClr val="dk2">
                <a:hueOff val="0"/>
                <a:satOff val="0"/>
                <a:lumOff val="0"/>
                <a:alphaOff val="0"/>
                <a:shade val="100000"/>
                <a:satMod val="118000"/>
              </a:schemeClr>
            </a:gs>
            <a:gs pos="73000">
              <a:schemeClr val="dk2">
                <a:hueOff val="0"/>
                <a:satOff val="0"/>
                <a:lumOff val="0"/>
                <a:alphaOff val="0"/>
                <a:shade val="94000"/>
                <a:satMod val="130000"/>
              </a:schemeClr>
            </a:gs>
            <a:gs pos="100000">
              <a:schemeClr val="dk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Fine motor skills</a:t>
          </a:r>
        </a:p>
      </dsp:txBody>
      <dsp:txXfrm>
        <a:off x="3125145" y="2763075"/>
        <a:ext cx="1088863" cy="681937"/>
      </dsp:txXfrm>
    </dsp:sp>
    <dsp:sp modelId="{6433508C-BED5-C441-A31E-352BBDD4A717}">
      <dsp:nvSpPr>
        <dsp:cNvPr id="0" name=""/>
        <dsp:cNvSpPr/>
      </dsp:nvSpPr>
      <dsp:spPr>
        <a:xfrm>
          <a:off x="343587" y="430455"/>
          <a:ext cx="3564785" cy="3564785"/>
        </a:xfrm>
        <a:custGeom>
          <a:avLst/>
          <a:gdLst/>
          <a:ahLst/>
          <a:cxnLst/>
          <a:rect l="0" t="0" r="0" b="0"/>
          <a:pathLst>
            <a:path>
              <a:moveTo>
                <a:pt x="2916885" y="3157110"/>
              </a:moveTo>
              <a:arcTo wR="1782392" hR="1782392" stAng="3028121" swAng="925504"/>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F0A3F50-581E-8348-8E23-A5E4DE8797C0}">
      <dsp:nvSpPr>
        <dsp:cNvPr id="0" name=""/>
        <dsp:cNvSpPr/>
      </dsp:nvSpPr>
      <dsp:spPr>
        <a:xfrm>
          <a:off x="1544657" y="3617381"/>
          <a:ext cx="1162645" cy="755719"/>
        </a:xfrm>
        <a:prstGeom prst="roundRect">
          <a:avLst/>
        </a:prstGeom>
        <a:gradFill rotWithShape="0">
          <a:gsLst>
            <a:gs pos="0">
              <a:schemeClr val="dk2">
                <a:hueOff val="0"/>
                <a:satOff val="0"/>
                <a:lumOff val="0"/>
                <a:alphaOff val="0"/>
                <a:shade val="67000"/>
                <a:satMod val="150000"/>
              </a:schemeClr>
            </a:gs>
            <a:gs pos="30000">
              <a:schemeClr val="dk2">
                <a:hueOff val="0"/>
                <a:satOff val="0"/>
                <a:lumOff val="0"/>
                <a:alphaOff val="0"/>
                <a:shade val="94000"/>
                <a:satMod val="130000"/>
              </a:schemeClr>
            </a:gs>
            <a:gs pos="45000">
              <a:schemeClr val="dk2">
                <a:hueOff val="0"/>
                <a:satOff val="0"/>
                <a:lumOff val="0"/>
                <a:alphaOff val="0"/>
                <a:shade val="100000"/>
                <a:satMod val="120000"/>
              </a:schemeClr>
            </a:gs>
            <a:gs pos="55000">
              <a:schemeClr val="dk2">
                <a:hueOff val="0"/>
                <a:satOff val="0"/>
                <a:lumOff val="0"/>
                <a:alphaOff val="0"/>
                <a:shade val="100000"/>
                <a:satMod val="118000"/>
              </a:schemeClr>
            </a:gs>
            <a:gs pos="73000">
              <a:schemeClr val="dk2">
                <a:hueOff val="0"/>
                <a:satOff val="0"/>
                <a:lumOff val="0"/>
                <a:alphaOff val="0"/>
                <a:shade val="94000"/>
                <a:satMod val="130000"/>
              </a:schemeClr>
            </a:gs>
            <a:gs pos="100000">
              <a:schemeClr val="dk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Language Development</a:t>
          </a:r>
        </a:p>
      </dsp:txBody>
      <dsp:txXfrm>
        <a:off x="1581548" y="3654272"/>
        <a:ext cx="1088863" cy="681937"/>
      </dsp:txXfrm>
    </dsp:sp>
    <dsp:sp modelId="{C98B1023-2424-0444-BF07-A61FD2B3D867}">
      <dsp:nvSpPr>
        <dsp:cNvPr id="0" name=""/>
        <dsp:cNvSpPr/>
      </dsp:nvSpPr>
      <dsp:spPr>
        <a:xfrm>
          <a:off x="343587" y="430455"/>
          <a:ext cx="3564785" cy="3564785"/>
        </a:xfrm>
        <a:custGeom>
          <a:avLst/>
          <a:gdLst/>
          <a:ahLst/>
          <a:cxnLst/>
          <a:rect l="0" t="0" r="0" b="0"/>
          <a:pathLst>
            <a:path>
              <a:moveTo>
                <a:pt x="1054409" y="3409342"/>
              </a:moveTo>
              <a:arcTo wR="1782392" hR="1782392" stAng="6846375" swAng="925504"/>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836D193-73F6-6644-8FCC-3941069C17B3}">
      <dsp:nvSpPr>
        <dsp:cNvPr id="0" name=""/>
        <dsp:cNvSpPr/>
      </dsp:nvSpPr>
      <dsp:spPr>
        <a:xfrm>
          <a:off x="1059" y="2726184"/>
          <a:ext cx="1162645" cy="755719"/>
        </a:xfrm>
        <a:prstGeom prst="roundRect">
          <a:avLst/>
        </a:prstGeom>
        <a:gradFill rotWithShape="0">
          <a:gsLst>
            <a:gs pos="0">
              <a:schemeClr val="dk2">
                <a:hueOff val="0"/>
                <a:satOff val="0"/>
                <a:lumOff val="0"/>
                <a:alphaOff val="0"/>
                <a:shade val="67000"/>
                <a:satMod val="150000"/>
              </a:schemeClr>
            </a:gs>
            <a:gs pos="30000">
              <a:schemeClr val="dk2">
                <a:hueOff val="0"/>
                <a:satOff val="0"/>
                <a:lumOff val="0"/>
                <a:alphaOff val="0"/>
                <a:shade val="94000"/>
                <a:satMod val="130000"/>
              </a:schemeClr>
            </a:gs>
            <a:gs pos="45000">
              <a:schemeClr val="dk2">
                <a:hueOff val="0"/>
                <a:satOff val="0"/>
                <a:lumOff val="0"/>
                <a:alphaOff val="0"/>
                <a:shade val="100000"/>
                <a:satMod val="120000"/>
              </a:schemeClr>
            </a:gs>
            <a:gs pos="55000">
              <a:schemeClr val="dk2">
                <a:hueOff val="0"/>
                <a:satOff val="0"/>
                <a:lumOff val="0"/>
                <a:alphaOff val="0"/>
                <a:shade val="100000"/>
                <a:satMod val="118000"/>
              </a:schemeClr>
            </a:gs>
            <a:gs pos="73000">
              <a:schemeClr val="dk2">
                <a:hueOff val="0"/>
                <a:satOff val="0"/>
                <a:lumOff val="0"/>
                <a:alphaOff val="0"/>
                <a:shade val="94000"/>
                <a:satMod val="130000"/>
              </a:schemeClr>
            </a:gs>
            <a:gs pos="100000">
              <a:schemeClr val="dk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Cognitive skills</a:t>
          </a:r>
        </a:p>
      </dsp:txBody>
      <dsp:txXfrm>
        <a:off x="37950" y="2763075"/>
        <a:ext cx="1088863" cy="681937"/>
      </dsp:txXfrm>
    </dsp:sp>
    <dsp:sp modelId="{8D19CD83-5728-7440-A500-941D4782CD17}">
      <dsp:nvSpPr>
        <dsp:cNvPr id="0" name=""/>
        <dsp:cNvSpPr/>
      </dsp:nvSpPr>
      <dsp:spPr>
        <a:xfrm>
          <a:off x="343587" y="430455"/>
          <a:ext cx="3564785" cy="3564785"/>
        </a:xfrm>
        <a:custGeom>
          <a:avLst/>
          <a:gdLst/>
          <a:ahLst/>
          <a:cxnLst/>
          <a:rect l="0" t="0" r="0" b="0"/>
          <a:pathLst>
            <a:path>
              <a:moveTo>
                <a:pt x="27828" y="2096126"/>
              </a:moveTo>
              <a:arcTo wR="1782392" hR="1782392" stAng="10191724" swAng="1216553"/>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522CDCB-356D-EB4C-BDAA-B71191959F70}">
      <dsp:nvSpPr>
        <dsp:cNvPr id="0" name=""/>
        <dsp:cNvSpPr/>
      </dsp:nvSpPr>
      <dsp:spPr>
        <a:xfrm>
          <a:off x="1059" y="943791"/>
          <a:ext cx="1162645" cy="755719"/>
        </a:xfrm>
        <a:prstGeom prst="roundRect">
          <a:avLst/>
        </a:prstGeom>
        <a:gradFill rotWithShape="0">
          <a:gsLst>
            <a:gs pos="0">
              <a:schemeClr val="dk2">
                <a:hueOff val="0"/>
                <a:satOff val="0"/>
                <a:lumOff val="0"/>
                <a:alphaOff val="0"/>
                <a:shade val="67000"/>
                <a:satMod val="150000"/>
              </a:schemeClr>
            </a:gs>
            <a:gs pos="30000">
              <a:schemeClr val="dk2">
                <a:hueOff val="0"/>
                <a:satOff val="0"/>
                <a:lumOff val="0"/>
                <a:alphaOff val="0"/>
                <a:shade val="94000"/>
                <a:satMod val="130000"/>
              </a:schemeClr>
            </a:gs>
            <a:gs pos="45000">
              <a:schemeClr val="dk2">
                <a:hueOff val="0"/>
                <a:satOff val="0"/>
                <a:lumOff val="0"/>
                <a:alphaOff val="0"/>
                <a:shade val="100000"/>
                <a:satMod val="120000"/>
              </a:schemeClr>
            </a:gs>
            <a:gs pos="55000">
              <a:schemeClr val="dk2">
                <a:hueOff val="0"/>
                <a:satOff val="0"/>
                <a:lumOff val="0"/>
                <a:alphaOff val="0"/>
                <a:shade val="100000"/>
                <a:satMod val="118000"/>
              </a:schemeClr>
            </a:gs>
            <a:gs pos="73000">
              <a:schemeClr val="dk2">
                <a:hueOff val="0"/>
                <a:satOff val="0"/>
                <a:lumOff val="0"/>
                <a:alphaOff val="0"/>
                <a:shade val="94000"/>
                <a:satMod val="130000"/>
              </a:schemeClr>
            </a:gs>
            <a:gs pos="100000">
              <a:schemeClr val="dk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Social &amp; Emotional skills</a:t>
          </a:r>
        </a:p>
      </dsp:txBody>
      <dsp:txXfrm>
        <a:off x="37950" y="980682"/>
        <a:ext cx="1088863" cy="681937"/>
      </dsp:txXfrm>
    </dsp:sp>
    <dsp:sp modelId="{F8D6680A-567D-E24C-AC38-C3AE69D359B5}">
      <dsp:nvSpPr>
        <dsp:cNvPr id="0" name=""/>
        <dsp:cNvSpPr/>
      </dsp:nvSpPr>
      <dsp:spPr>
        <a:xfrm>
          <a:off x="343587" y="430455"/>
          <a:ext cx="3564785" cy="3564785"/>
        </a:xfrm>
        <a:custGeom>
          <a:avLst/>
          <a:gdLst/>
          <a:ahLst/>
          <a:cxnLst/>
          <a:rect l="0" t="0" r="0" b="0"/>
          <a:pathLst>
            <a:path>
              <a:moveTo>
                <a:pt x="647899" y="407674"/>
              </a:moveTo>
              <a:arcTo wR="1782392" hR="1782392" stAng="13828121" swAng="925504"/>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23F0B-DDFC-154C-877E-D083BFEA915A}">
      <dsp:nvSpPr>
        <dsp:cNvPr id="0" name=""/>
        <dsp:cNvSpPr/>
      </dsp:nvSpPr>
      <dsp:spPr>
        <a:xfrm>
          <a:off x="113265" y="271"/>
          <a:ext cx="3910667" cy="977666"/>
        </a:xfrm>
        <a:prstGeom prst="roundRect">
          <a:avLst>
            <a:gd name="adj" fmla="val 10000"/>
          </a:avLst>
        </a:prstGeom>
        <a:gradFill rotWithShape="0">
          <a:gsLst>
            <a:gs pos="0">
              <a:schemeClr val="accent2">
                <a:hueOff val="0"/>
                <a:satOff val="0"/>
                <a:lumOff val="0"/>
                <a:alphaOff val="0"/>
                <a:shade val="67000"/>
                <a:satMod val="150000"/>
              </a:schemeClr>
            </a:gs>
            <a:gs pos="30000">
              <a:schemeClr val="accent2">
                <a:hueOff val="0"/>
                <a:satOff val="0"/>
                <a:lumOff val="0"/>
                <a:alphaOff val="0"/>
                <a:shade val="94000"/>
                <a:satMod val="130000"/>
              </a:schemeClr>
            </a:gs>
            <a:gs pos="45000">
              <a:schemeClr val="accent2">
                <a:hueOff val="0"/>
                <a:satOff val="0"/>
                <a:lumOff val="0"/>
                <a:alphaOff val="0"/>
                <a:shade val="100000"/>
                <a:satMod val="120000"/>
              </a:schemeClr>
            </a:gs>
            <a:gs pos="55000">
              <a:schemeClr val="accent2">
                <a:hueOff val="0"/>
                <a:satOff val="0"/>
                <a:lumOff val="0"/>
                <a:alphaOff val="0"/>
                <a:shade val="100000"/>
                <a:satMod val="118000"/>
              </a:schemeClr>
            </a:gs>
            <a:gs pos="73000">
              <a:schemeClr val="accent2">
                <a:hueOff val="0"/>
                <a:satOff val="0"/>
                <a:lumOff val="0"/>
                <a:alphaOff val="0"/>
                <a:shade val="94000"/>
                <a:satMod val="130000"/>
              </a:schemeClr>
            </a:gs>
            <a:gs pos="100000">
              <a:schemeClr val="accent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Patience and perseverance: Do not lose your cool </a:t>
          </a:r>
        </a:p>
      </dsp:txBody>
      <dsp:txXfrm>
        <a:off x="141900" y="28906"/>
        <a:ext cx="3853397" cy="920396"/>
      </dsp:txXfrm>
    </dsp:sp>
    <dsp:sp modelId="{81361F3E-55D0-E54F-9595-E4482D436269}">
      <dsp:nvSpPr>
        <dsp:cNvPr id="0" name=""/>
        <dsp:cNvSpPr/>
      </dsp:nvSpPr>
      <dsp:spPr>
        <a:xfrm rot="5400000">
          <a:off x="1983053" y="1063483"/>
          <a:ext cx="171091" cy="171091"/>
        </a:xfrm>
        <a:prstGeom prst="rightArrow">
          <a:avLst>
            <a:gd name="adj1" fmla="val 66700"/>
            <a:gd name="adj2" fmla="val 50000"/>
          </a:avLst>
        </a:prstGeom>
        <a:gradFill rotWithShape="0">
          <a:gsLst>
            <a:gs pos="0">
              <a:schemeClr val="accent2">
                <a:hueOff val="0"/>
                <a:satOff val="0"/>
                <a:lumOff val="0"/>
                <a:alphaOff val="0"/>
                <a:shade val="67000"/>
                <a:satMod val="150000"/>
              </a:schemeClr>
            </a:gs>
            <a:gs pos="30000">
              <a:schemeClr val="accent2">
                <a:hueOff val="0"/>
                <a:satOff val="0"/>
                <a:lumOff val="0"/>
                <a:alphaOff val="0"/>
                <a:shade val="94000"/>
                <a:satMod val="130000"/>
              </a:schemeClr>
            </a:gs>
            <a:gs pos="45000">
              <a:schemeClr val="accent2">
                <a:hueOff val="0"/>
                <a:satOff val="0"/>
                <a:lumOff val="0"/>
                <a:alphaOff val="0"/>
                <a:shade val="100000"/>
                <a:satMod val="120000"/>
              </a:schemeClr>
            </a:gs>
            <a:gs pos="55000">
              <a:schemeClr val="accent2">
                <a:hueOff val="0"/>
                <a:satOff val="0"/>
                <a:lumOff val="0"/>
                <a:alphaOff val="0"/>
                <a:shade val="100000"/>
                <a:satMod val="118000"/>
              </a:schemeClr>
            </a:gs>
            <a:gs pos="73000">
              <a:schemeClr val="accent2">
                <a:hueOff val="0"/>
                <a:satOff val="0"/>
                <a:lumOff val="0"/>
                <a:alphaOff val="0"/>
                <a:shade val="94000"/>
                <a:satMod val="130000"/>
              </a:schemeClr>
            </a:gs>
            <a:gs pos="100000">
              <a:schemeClr val="accent2">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1D6E92D1-CEBA-5E44-A7AC-DD121BD5C647}">
      <dsp:nvSpPr>
        <dsp:cNvPr id="0" name=""/>
        <dsp:cNvSpPr/>
      </dsp:nvSpPr>
      <dsp:spPr>
        <a:xfrm>
          <a:off x="113265" y="1320121"/>
          <a:ext cx="3910667" cy="977666"/>
        </a:xfrm>
        <a:prstGeom prst="roundRect">
          <a:avLst>
            <a:gd name="adj" fmla="val 1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Divert attention to avoid tantrums</a:t>
          </a:r>
        </a:p>
      </dsp:txBody>
      <dsp:txXfrm>
        <a:off x="141900" y="1348756"/>
        <a:ext cx="3853397" cy="920396"/>
      </dsp:txXfrm>
    </dsp:sp>
    <dsp:sp modelId="{D70FDBE3-5D57-BC42-A2A1-37B23071766B}">
      <dsp:nvSpPr>
        <dsp:cNvPr id="0" name=""/>
        <dsp:cNvSpPr/>
      </dsp:nvSpPr>
      <dsp:spPr>
        <a:xfrm rot="5400000">
          <a:off x="1983053" y="2383334"/>
          <a:ext cx="171091" cy="171091"/>
        </a:xfrm>
        <a:prstGeom prst="rightArrow">
          <a:avLst>
            <a:gd name="adj1" fmla="val 66700"/>
            <a:gd name="adj2" fmla="val 50000"/>
          </a:avLst>
        </a:prstGeom>
        <a:gradFill rotWithShape="0">
          <a:gsLst>
            <a:gs pos="0">
              <a:schemeClr val="accent2">
                <a:hueOff val="-235166"/>
                <a:satOff val="0"/>
                <a:lumOff val="0"/>
                <a:alphaOff val="0"/>
                <a:shade val="67000"/>
                <a:satMod val="150000"/>
              </a:schemeClr>
            </a:gs>
            <a:gs pos="30000">
              <a:schemeClr val="accent2">
                <a:hueOff val="-235166"/>
                <a:satOff val="0"/>
                <a:lumOff val="0"/>
                <a:alphaOff val="0"/>
                <a:shade val="94000"/>
                <a:satMod val="130000"/>
              </a:schemeClr>
            </a:gs>
            <a:gs pos="45000">
              <a:schemeClr val="accent2">
                <a:hueOff val="-235166"/>
                <a:satOff val="0"/>
                <a:lumOff val="0"/>
                <a:alphaOff val="0"/>
                <a:shade val="100000"/>
                <a:satMod val="120000"/>
              </a:schemeClr>
            </a:gs>
            <a:gs pos="55000">
              <a:schemeClr val="accent2">
                <a:hueOff val="-235166"/>
                <a:satOff val="0"/>
                <a:lumOff val="0"/>
                <a:alphaOff val="0"/>
                <a:shade val="100000"/>
                <a:satMod val="118000"/>
              </a:schemeClr>
            </a:gs>
            <a:gs pos="73000">
              <a:schemeClr val="accent2">
                <a:hueOff val="-235166"/>
                <a:satOff val="0"/>
                <a:lumOff val="0"/>
                <a:alphaOff val="0"/>
                <a:shade val="94000"/>
                <a:satMod val="130000"/>
              </a:schemeClr>
            </a:gs>
            <a:gs pos="100000">
              <a:schemeClr val="accent2">
                <a:hueOff val="-235166"/>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68A8665F-F38F-F549-985C-BEDCB1A7F024}">
      <dsp:nvSpPr>
        <dsp:cNvPr id="0" name=""/>
        <dsp:cNvSpPr/>
      </dsp:nvSpPr>
      <dsp:spPr>
        <a:xfrm>
          <a:off x="113265" y="2639971"/>
          <a:ext cx="3910667" cy="977666"/>
        </a:xfrm>
        <a:prstGeom prst="roundRect">
          <a:avLst>
            <a:gd name="adj" fmla="val 10000"/>
          </a:avLst>
        </a:prstGeom>
        <a:solidFill>
          <a:schemeClr val="accent2">
            <a:tint val="40000"/>
            <a:alpha val="90000"/>
            <a:hueOff val="-171820"/>
            <a:satOff val="0"/>
            <a:lumOff val="0"/>
            <a:alphaOff val="0"/>
          </a:schemeClr>
        </a:solidFill>
        <a:ln w="9525" cap="flat" cmpd="sng" algn="ctr">
          <a:solidFill>
            <a:schemeClr val="accent2">
              <a:tint val="40000"/>
              <a:alpha val="90000"/>
              <a:hueOff val="-17182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Silence treatment </a:t>
          </a:r>
        </a:p>
      </dsp:txBody>
      <dsp:txXfrm>
        <a:off x="141900" y="2668606"/>
        <a:ext cx="3853397" cy="920396"/>
      </dsp:txXfrm>
    </dsp:sp>
    <dsp:sp modelId="{A025FD86-609C-6B45-B28F-5C0899A7F0E0}">
      <dsp:nvSpPr>
        <dsp:cNvPr id="0" name=""/>
        <dsp:cNvSpPr/>
      </dsp:nvSpPr>
      <dsp:spPr>
        <a:xfrm rot="5400000">
          <a:off x="1983053" y="3703184"/>
          <a:ext cx="171091" cy="171091"/>
        </a:xfrm>
        <a:prstGeom prst="rightArrow">
          <a:avLst>
            <a:gd name="adj1" fmla="val 66700"/>
            <a:gd name="adj2" fmla="val 50000"/>
          </a:avLst>
        </a:prstGeom>
        <a:gradFill rotWithShape="0">
          <a:gsLst>
            <a:gs pos="0">
              <a:schemeClr val="accent2">
                <a:hueOff val="-470332"/>
                <a:satOff val="0"/>
                <a:lumOff val="0"/>
                <a:alphaOff val="0"/>
                <a:shade val="67000"/>
                <a:satMod val="150000"/>
              </a:schemeClr>
            </a:gs>
            <a:gs pos="30000">
              <a:schemeClr val="accent2">
                <a:hueOff val="-470332"/>
                <a:satOff val="0"/>
                <a:lumOff val="0"/>
                <a:alphaOff val="0"/>
                <a:shade val="94000"/>
                <a:satMod val="130000"/>
              </a:schemeClr>
            </a:gs>
            <a:gs pos="45000">
              <a:schemeClr val="accent2">
                <a:hueOff val="-470332"/>
                <a:satOff val="0"/>
                <a:lumOff val="0"/>
                <a:alphaOff val="0"/>
                <a:shade val="100000"/>
                <a:satMod val="120000"/>
              </a:schemeClr>
            </a:gs>
            <a:gs pos="55000">
              <a:schemeClr val="accent2">
                <a:hueOff val="-470332"/>
                <a:satOff val="0"/>
                <a:lumOff val="0"/>
                <a:alphaOff val="0"/>
                <a:shade val="100000"/>
                <a:satMod val="118000"/>
              </a:schemeClr>
            </a:gs>
            <a:gs pos="73000">
              <a:schemeClr val="accent2">
                <a:hueOff val="-470332"/>
                <a:satOff val="0"/>
                <a:lumOff val="0"/>
                <a:alphaOff val="0"/>
                <a:shade val="94000"/>
                <a:satMod val="130000"/>
              </a:schemeClr>
            </a:gs>
            <a:gs pos="100000">
              <a:schemeClr val="accent2">
                <a:hueOff val="-470332"/>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EAD132A9-0838-4847-A197-9E027EB76C8A}">
      <dsp:nvSpPr>
        <dsp:cNvPr id="0" name=""/>
        <dsp:cNvSpPr/>
      </dsp:nvSpPr>
      <dsp:spPr>
        <a:xfrm>
          <a:off x="113265" y="3959821"/>
          <a:ext cx="3910667" cy="977666"/>
        </a:xfrm>
        <a:prstGeom prst="roundRect">
          <a:avLst>
            <a:gd name="adj" fmla="val 10000"/>
          </a:avLst>
        </a:prstGeom>
        <a:solidFill>
          <a:schemeClr val="accent2">
            <a:tint val="40000"/>
            <a:alpha val="90000"/>
            <a:hueOff val="-343640"/>
            <a:satOff val="0"/>
            <a:lumOff val="0"/>
            <a:alphaOff val="0"/>
          </a:schemeClr>
        </a:solidFill>
        <a:ln w="9525" cap="flat" cmpd="sng" algn="ctr">
          <a:solidFill>
            <a:schemeClr val="accent2">
              <a:tint val="40000"/>
              <a:alpha val="90000"/>
              <a:hueOff val="-34364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Do not embarrass </a:t>
          </a:r>
        </a:p>
      </dsp:txBody>
      <dsp:txXfrm>
        <a:off x="141900" y="3988456"/>
        <a:ext cx="3853397" cy="920396"/>
      </dsp:txXfrm>
    </dsp:sp>
    <dsp:sp modelId="{CE36FE02-D709-6143-BFBC-896D4FB35204}">
      <dsp:nvSpPr>
        <dsp:cNvPr id="0" name=""/>
        <dsp:cNvSpPr/>
      </dsp:nvSpPr>
      <dsp:spPr>
        <a:xfrm>
          <a:off x="4571426" y="271"/>
          <a:ext cx="3910667" cy="977666"/>
        </a:xfrm>
        <a:prstGeom prst="roundRect">
          <a:avLst>
            <a:gd name="adj" fmla="val 10000"/>
          </a:avLst>
        </a:prstGeom>
        <a:gradFill rotWithShape="0">
          <a:gsLst>
            <a:gs pos="0">
              <a:schemeClr val="accent2">
                <a:hueOff val="-1175829"/>
                <a:satOff val="0"/>
                <a:lumOff val="0"/>
                <a:alphaOff val="0"/>
                <a:shade val="67000"/>
                <a:satMod val="150000"/>
              </a:schemeClr>
            </a:gs>
            <a:gs pos="30000">
              <a:schemeClr val="accent2">
                <a:hueOff val="-1175829"/>
                <a:satOff val="0"/>
                <a:lumOff val="0"/>
                <a:alphaOff val="0"/>
                <a:shade val="94000"/>
                <a:satMod val="130000"/>
              </a:schemeClr>
            </a:gs>
            <a:gs pos="45000">
              <a:schemeClr val="accent2">
                <a:hueOff val="-1175829"/>
                <a:satOff val="0"/>
                <a:lumOff val="0"/>
                <a:alphaOff val="0"/>
                <a:shade val="100000"/>
                <a:satMod val="120000"/>
              </a:schemeClr>
            </a:gs>
            <a:gs pos="55000">
              <a:schemeClr val="accent2">
                <a:hueOff val="-1175829"/>
                <a:satOff val="0"/>
                <a:lumOff val="0"/>
                <a:alphaOff val="0"/>
                <a:shade val="100000"/>
                <a:satMod val="118000"/>
              </a:schemeClr>
            </a:gs>
            <a:gs pos="73000">
              <a:schemeClr val="accent2">
                <a:hueOff val="-1175829"/>
                <a:satOff val="0"/>
                <a:lumOff val="0"/>
                <a:alphaOff val="0"/>
                <a:shade val="94000"/>
                <a:satMod val="130000"/>
              </a:schemeClr>
            </a:gs>
            <a:gs pos="100000">
              <a:schemeClr val="accent2">
                <a:hueOff val="-1175829"/>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Mental Stimulation </a:t>
          </a:r>
        </a:p>
      </dsp:txBody>
      <dsp:txXfrm>
        <a:off x="4600061" y="28906"/>
        <a:ext cx="3853397" cy="920396"/>
      </dsp:txXfrm>
    </dsp:sp>
    <dsp:sp modelId="{2CF22991-E44B-4D4D-90CE-C54558D8151D}">
      <dsp:nvSpPr>
        <dsp:cNvPr id="0" name=""/>
        <dsp:cNvSpPr/>
      </dsp:nvSpPr>
      <dsp:spPr>
        <a:xfrm rot="5400000">
          <a:off x="6441214" y="1063483"/>
          <a:ext cx="171091" cy="171091"/>
        </a:xfrm>
        <a:prstGeom prst="rightArrow">
          <a:avLst>
            <a:gd name="adj1" fmla="val 66700"/>
            <a:gd name="adj2" fmla="val 50000"/>
          </a:avLst>
        </a:prstGeom>
        <a:gradFill rotWithShape="0">
          <a:gsLst>
            <a:gs pos="0">
              <a:schemeClr val="accent2">
                <a:hueOff val="-705497"/>
                <a:satOff val="0"/>
                <a:lumOff val="0"/>
                <a:alphaOff val="0"/>
                <a:shade val="67000"/>
                <a:satMod val="150000"/>
              </a:schemeClr>
            </a:gs>
            <a:gs pos="30000">
              <a:schemeClr val="accent2">
                <a:hueOff val="-705497"/>
                <a:satOff val="0"/>
                <a:lumOff val="0"/>
                <a:alphaOff val="0"/>
                <a:shade val="94000"/>
                <a:satMod val="130000"/>
              </a:schemeClr>
            </a:gs>
            <a:gs pos="45000">
              <a:schemeClr val="accent2">
                <a:hueOff val="-705497"/>
                <a:satOff val="0"/>
                <a:lumOff val="0"/>
                <a:alphaOff val="0"/>
                <a:shade val="100000"/>
                <a:satMod val="120000"/>
              </a:schemeClr>
            </a:gs>
            <a:gs pos="55000">
              <a:schemeClr val="accent2">
                <a:hueOff val="-705497"/>
                <a:satOff val="0"/>
                <a:lumOff val="0"/>
                <a:alphaOff val="0"/>
                <a:shade val="100000"/>
                <a:satMod val="118000"/>
              </a:schemeClr>
            </a:gs>
            <a:gs pos="73000">
              <a:schemeClr val="accent2">
                <a:hueOff val="-705497"/>
                <a:satOff val="0"/>
                <a:lumOff val="0"/>
                <a:alphaOff val="0"/>
                <a:shade val="94000"/>
                <a:satMod val="130000"/>
              </a:schemeClr>
            </a:gs>
            <a:gs pos="100000">
              <a:schemeClr val="accent2">
                <a:hueOff val="-705497"/>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9872A1D3-C4D8-3542-A5A6-0853B37648A1}">
      <dsp:nvSpPr>
        <dsp:cNvPr id="0" name=""/>
        <dsp:cNvSpPr/>
      </dsp:nvSpPr>
      <dsp:spPr>
        <a:xfrm>
          <a:off x="4571426" y="1320121"/>
          <a:ext cx="3910667" cy="977666"/>
        </a:xfrm>
        <a:prstGeom prst="roundRect">
          <a:avLst>
            <a:gd name="adj" fmla="val 10000"/>
          </a:avLst>
        </a:prstGeom>
        <a:solidFill>
          <a:schemeClr val="accent2">
            <a:tint val="40000"/>
            <a:alpha val="90000"/>
            <a:hueOff val="-515460"/>
            <a:satOff val="0"/>
            <a:lumOff val="0"/>
            <a:alphaOff val="0"/>
          </a:schemeClr>
        </a:solidFill>
        <a:ln w="9525" cap="flat" cmpd="sng" algn="ctr">
          <a:solidFill>
            <a:schemeClr val="accent2">
              <a:tint val="40000"/>
              <a:alpha val="90000"/>
              <a:hueOff val="-51546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Talk, read, explain, question</a:t>
          </a:r>
        </a:p>
      </dsp:txBody>
      <dsp:txXfrm>
        <a:off x="4600061" y="1348756"/>
        <a:ext cx="3853397" cy="920396"/>
      </dsp:txXfrm>
    </dsp:sp>
    <dsp:sp modelId="{E4E412CD-729E-274E-B96D-35ECFE78136E}">
      <dsp:nvSpPr>
        <dsp:cNvPr id="0" name=""/>
        <dsp:cNvSpPr/>
      </dsp:nvSpPr>
      <dsp:spPr>
        <a:xfrm rot="5400000">
          <a:off x="6441214" y="2383334"/>
          <a:ext cx="171091" cy="171091"/>
        </a:xfrm>
        <a:prstGeom prst="rightArrow">
          <a:avLst>
            <a:gd name="adj1" fmla="val 66700"/>
            <a:gd name="adj2" fmla="val 50000"/>
          </a:avLst>
        </a:prstGeom>
        <a:gradFill rotWithShape="0">
          <a:gsLst>
            <a:gs pos="0">
              <a:schemeClr val="accent2">
                <a:hueOff val="-940663"/>
                <a:satOff val="0"/>
                <a:lumOff val="0"/>
                <a:alphaOff val="0"/>
                <a:shade val="67000"/>
                <a:satMod val="150000"/>
              </a:schemeClr>
            </a:gs>
            <a:gs pos="30000">
              <a:schemeClr val="accent2">
                <a:hueOff val="-940663"/>
                <a:satOff val="0"/>
                <a:lumOff val="0"/>
                <a:alphaOff val="0"/>
                <a:shade val="94000"/>
                <a:satMod val="130000"/>
              </a:schemeClr>
            </a:gs>
            <a:gs pos="45000">
              <a:schemeClr val="accent2">
                <a:hueOff val="-940663"/>
                <a:satOff val="0"/>
                <a:lumOff val="0"/>
                <a:alphaOff val="0"/>
                <a:shade val="100000"/>
                <a:satMod val="120000"/>
              </a:schemeClr>
            </a:gs>
            <a:gs pos="55000">
              <a:schemeClr val="accent2">
                <a:hueOff val="-940663"/>
                <a:satOff val="0"/>
                <a:lumOff val="0"/>
                <a:alphaOff val="0"/>
                <a:shade val="100000"/>
                <a:satMod val="118000"/>
              </a:schemeClr>
            </a:gs>
            <a:gs pos="73000">
              <a:schemeClr val="accent2">
                <a:hueOff val="-940663"/>
                <a:satOff val="0"/>
                <a:lumOff val="0"/>
                <a:alphaOff val="0"/>
                <a:shade val="94000"/>
                <a:satMod val="130000"/>
              </a:schemeClr>
            </a:gs>
            <a:gs pos="100000">
              <a:schemeClr val="accent2">
                <a:hueOff val="-940663"/>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95697B5E-31C3-C447-8F48-0CB50CBF5DC2}">
      <dsp:nvSpPr>
        <dsp:cNvPr id="0" name=""/>
        <dsp:cNvSpPr/>
      </dsp:nvSpPr>
      <dsp:spPr>
        <a:xfrm>
          <a:off x="4571426" y="2639971"/>
          <a:ext cx="3910667" cy="977666"/>
        </a:xfrm>
        <a:prstGeom prst="roundRect">
          <a:avLst>
            <a:gd name="adj" fmla="val 10000"/>
          </a:avLst>
        </a:prstGeom>
        <a:solidFill>
          <a:schemeClr val="accent2">
            <a:tint val="40000"/>
            <a:alpha val="90000"/>
            <a:hueOff val="-687280"/>
            <a:satOff val="0"/>
            <a:lumOff val="0"/>
            <a:alphaOff val="0"/>
          </a:schemeClr>
        </a:solidFill>
        <a:ln w="9525" cap="flat" cmpd="sng" algn="ctr">
          <a:solidFill>
            <a:schemeClr val="accent2">
              <a:tint val="40000"/>
              <a:alpha val="90000"/>
              <a:hueOff val="-68728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Concrete to Abstract</a:t>
          </a:r>
        </a:p>
      </dsp:txBody>
      <dsp:txXfrm>
        <a:off x="4600061" y="2668606"/>
        <a:ext cx="3853397" cy="920396"/>
      </dsp:txXfrm>
    </dsp:sp>
    <dsp:sp modelId="{7EFB8A65-C14B-DB48-A4F3-2C0594EEB859}">
      <dsp:nvSpPr>
        <dsp:cNvPr id="0" name=""/>
        <dsp:cNvSpPr/>
      </dsp:nvSpPr>
      <dsp:spPr>
        <a:xfrm rot="5400000">
          <a:off x="6441214" y="3703184"/>
          <a:ext cx="171091" cy="171091"/>
        </a:xfrm>
        <a:prstGeom prst="rightArrow">
          <a:avLst>
            <a:gd name="adj1" fmla="val 66700"/>
            <a:gd name="adj2" fmla="val 50000"/>
          </a:avLst>
        </a:prstGeom>
        <a:gradFill rotWithShape="0">
          <a:gsLst>
            <a:gs pos="0">
              <a:schemeClr val="accent2">
                <a:hueOff val="-1175829"/>
                <a:satOff val="0"/>
                <a:lumOff val="0"/>
                <a:alphaOff val="0"/>
                <a:shade val="67000"/>
                <a:satMod val="150000"/>
              </a:schemeClr>
            </a:gs>
            <a:gs pos="30000">
              <a:schemeClr val="accent2">
                <a:hueOff val="-1175829"/>
                <a:satOff val="0"/>
                <a:lumOff val="0"/>
                <a:alphaOff val="0"/>
                <a:shade val="94000"/>
                <a:satMod val="130000"/>
              </a:schemeClr>
            </a:gs>
            <a:gs pos="45000">
              <a:schemeClr val="accent2">
                <a:hueOff val="-1175829"/>
                <a:satOff val="0"/>
                <a:lumOff val="0"/>
                <a:alphaOff val="0"/>
                <a:shade val="100000"/>
                <a:satMod val="120000"/>
              </a:schemeClr>
            </a:gs>
            <a:gs pos="55000">
              <a:schemeClr val="accent2">
                <a:hueOff val="-1175829"/>
                <a:satOff val="0"/>
                <a:lumOff val="0"/>
                <a:alphaOff val="0"/>
                <a:shade val="100000"/>
                <a:satMod val="118000"/>
              </a:schemeClr>
            </a:gs>
            <a:gs pos="73000">
              <a:schemeClr val="accent2">
                <a:hueOff val="-1175829"/>
                <a:satOff val="0"/>
                <a:lumOff val="0"/>
                <a:alphaOff val="0"/>
                <a:shade val="94000"/>
                <a:satMod val="130000"/>
              </a:schemeClr>
            </a:gs>
            <a:gs pos="100000">
              <a:schemeClr val="accent2">
                <a:hueOff val="-1175829"/>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50FF7399-B372-2D45-B7D9-1EBCD8D4F481}">
      <dsp:nvSpPr>
        <dsp:cNvPr id="0" name=""/>
        <dsp:cNvSpPr/>
      </dsp:nvSpPr>
      <dsp:spPr>
        <a:xfrm>
          <a:off x="4571426" y="3959821"/>
          <a:ext cx="3910667" cy="977666"/>
        </a:xfrm>
        <a:prstGeom prst="roundRect">
          <a:avLst>
            <a:gd name="adj" fmla="val 10000"/>
          </a:avLst>
        </a:prstGeom>
        <a:solidFill>
          <a:schemeClr val="accent2">
            <a:tint val="40000"/>
            <a:alpha val="90000"/>
            <a:hueOff val="-859100"/>
            <a:satOff val="0"/>
            <a:lumOff val="0"/>
            <a:alphaOff val="0"/>
          </a:schemeClr>
        </a:solidFill>
        <a:ln w="9525" cap="flat" cmpd="sng" algn="ctr">
          <a:solidFill>
            <a:schemeClr val="accent2">
              <a:tint val="40000"/>
              <a:alpha val="90000"/>
              <a:hueOff val="-85910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Schedules/order</a:t>
          </a:r>
        </a:p>
      </dsp:txBody>
      <dsp:txXfrm>
        <a:off x="4600061" y="3988456"/>
        <a:ext cx="3853397" cy="920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9C915-4343-C54C-8F7B-0BF9AD033E71}">
      <dsp:nvSpPr>
        <dsp:cNvPr id="0" name=""/>
        <dsp:cNvSpPr/>
      </dsp:nvSpPr>
      <dsp:spPr>
        <a:xfrm>
          <a:off x="644651" y="0"/>
          <a:ext cx="7306056" cy="4937760"/>
        </a:xfrm>
        <a:prstGeom prst="rightArrow">
          <a:avLst/>
        </a:prstGeom>
        <a:solidFill>
          <a:schemeClr val="accent6">
            <a:tint val="40000"/>
            <a:hueOff val="0"/>
            <a:satOff val="0"/>
            <a:lumOff val="0"/>
            <a:alphaOff val="0"/>
          </a:schemeClr>
        </a:solidFill>
        <a:ln>
          <a:noFill/>
        </a:ln>
        <a:effectLst>
          <a:outerShdw blurRad="50800" dist="38100" dir="2700000" algn="br" rotWithShape="0">
            <a:srgbClr val="000000">
              <a:alpha val="40000"/>
            </a:srgbClr>
          </a:outerShdw>
        </a:effectLst>
      </dsp:spPr>
      <dsp:style>
        <a:lnRef idx="0">
          <a:scrgbClr r="0" g="0" b="0"/>
        </a:lnRef>
        <a:fillRef idx="1">
          <a:scrgbClr r="0" g="0" b="0"/>
        </a:fillRef>
        <a:effectRef idx="2">
          <a:scrgbClr r="0" g="0" b="0"/>
        </a:effectRef>
        <a:fontRef idx="minor"/>
      </dsp:style>
    </dsp:sp>
    <dsp:sp modelId="{8685C696-F591-1949-99D3-D3FF964761CB}">
      <dsp:nvSpPr>
        <dsp:cNvPr id="0" name=""/>
        <dsp:cNvSpPr/>
      </dsp:nvSpPr>
      <dsp:spPr>
        <a:xfrm>
          <a:off x="9233" y="1481327"/>
          <a:ext cx="2766631" cy="1975104"/>
        </a:xfrm>
        <a:prstGeom prst="roundRect">
          <a:avLst/>
        </a:prstGeom>
        <a:gradFill rotWithShape="0">
          <a:gsLst>
            <a:gs pos="0">
              <a:schemeClr val="accent6">
                <a:shade val="80000"/>
                <a:hueOff val="0"/>
                <a:satOff val="0"/>
                <a:lumOff val="0"/>
                <a:alphaOff val="0"/>
                <a:shade val="67000"/>
                <a:satMod val="150000"/>
              </a:schemeClr>
            </a:gs>
            <a:gs pos="30000">
              <a:schemeClr val="accent6">
                <a:shade val="80000"/>
                <a:hueOff val="0"/>
                <a:satOff val="0"/>
                <a:lumOff val="0"/>
                <a:alphaOff val="0"/>
                <a:shade val="94000"/>
                <a:satMod val="130000"/>
              </a:schemeClr>
            </a:gs>
            <a:gs pos="45000">
              <a:schemeClr val="accent6">
                <a:shade val="80000"/>
                <a:hueOff val="0"/>
                <a:satOff val="0"/>
                <a:lumOff val="0"/>
                <a:alphaOff val="0"/>
                <a:shade val="100000"/>
                <a:satMod val="120000"/>
              </a:schemeClr>
            </a:gs>
            <a:gs pos="55000">
              <a:schemeClr val="accent6">
                <a:shade val="80000"/>
                <a:hueOff val="0"/>
                <a:satOff val="0"/>
                <a:lumOff val="0"/>
                <a:alphaOff val="0"/>
                <a:shade val="100000"/>
                <a:satMod val="118000"/>
              </a:schemeClr>
            </a:gs>
            <a:gs pos="73000">
              <a:schemeClr val="accent6">
                <a:shade val="80000"/>
                <a:hueOff val="0"/>
                <a:satOff val="0"/>
                <a:lumOff val="0"/>
                <a:alphaOff val="0"/>
                <a:shade val="94000"/>
                <a:satMod val="130000"/>
              </a:schemeClr>
            </a:gs>
            <a:gs pos="100000">
              <a:schemeClr val="accent6">
                <a:shade val="80000"/>
                <a:hueOff val="0"/>
                <a:satOff val="0"/>
                <a:lumOff val="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Physical Experience </a:t>
          </a:r>
        </a:p>
      </dsp:txBody>
      <dsp:txXfrm>
        <a:off x="105650" y="1577744"/>
        <a:ext cx="2573797" cy="1782270"/>
      </dsp:txXfrm>
    </dsp:sp>
    <dsp:sp modelId="{D26492DF-28D5-B54D-82D3-3FC186531305}">
      <dsp:nvSpPr>
        <dsp:cNvPr id="0" name=""/>
        <dsp:cNvSpPr/>
      </dsp:nvSpPr>
      <dsp:spPr>
        <a:xfrm>
          <a:off x="2914364" y="1481327"/>
          <a:ext cx="2766631" cy="1975104"/>
        </a:xfrm>
        <a:prstGeom prst="roundRect">
          <a:avLst/>
        </a:prstGeom>
        <a:gradFill rotWithShape="0">
          <a:gsLst>
            <a:gs pos="0">
              <a:schemeClr val="accent6">
                <a:shade val="80000"/>
                <a:hueOff val="131918"/>
                <a:satOff val="-28773"/>
                <a:lumOff val="20680"/>
                <a:alphaOff val="0"/>
                <a:shade val="67000"/>
                <a:satMod val="150000"/>
              </a:schemeClr>
            </a:gs>
            <a:gs pos="30000">
              <a:schemeClr val="accent6">
                <a:shade val="80000"/>
                <a:hueOff val="131918"/>
                <a:satOff val="-28773"/>
                <a:lumOff val="20680"/>
                <a:alphaOff val="0"/>
                <a:shade val="94000"/>
                <a:satMod val="130000"/>
              </a:schemeClr>
            </a:gs>
            <a:gs pos="45000">
              <a:schemeClr val="accent6">
                <a:shade val="80000"/>
                <a:hueOff val="131918"/>
                <a:satOff val="-28773"/>
                <a:lumOff val="20680"/>
                <a:alphaOff val="0"/>
                <a:shade val="100000"/>
                <a:satMod val="120000"/>
              </a:schemeClr>
            </a:gs>
            <a:gs pos="55000">
              <a:schemeClr val="accent6">
                <a:shade val="80000"/>
                <a:hueOff val="131918"/>
                <a:satOff val="-28773"/>
                <a:lumOff val="20680"/>
                <a:alphaOff val="0"/>
                <a:shade val="100000"/>
                <a:satMod val="118000"/>
              </a:schemeClr>
            </a:gs>
            <a:gs pos="73000">
              <a:schemeClr val="accent6">
                <a:shade val="80000"/>
                <a:hueOff val="131918"/>
                <a:satOff val="-28773"/>
                <a:lumOff val="20680"/>
                <a:alphaOff val="0"/>
                <a:shade val="94000"/>
                <a:satMod val="130000"/>
              </a:schemeClr>
            </a:gs>
            <a:gs pos="100000">
              <a:schemeClr val="accent6">
                <a:shade val="80000"/>
                <a:hueOff val="131918"/>
                <a:satOff val="-28773"/>
                <a:lumOff val="20680"/>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Social Interaction </a:t>
          </a:r>
        </a:p>
      </dsp:txBody>
      <dsp:txXfrm>
        <a:off x="3010781" y="1577744"/>
        <a:ext cx="2573797" cy="1782270"/>
      </dsp:txXfrm>
    </dsp:sp>
    <dsp:sp modelId="{0A8877B1-64D0-E44C-A3AA-C86E285984CC}">
      <dsp:nvSpPr>
        <dsp:cNvPr id="0" name=""/>
        <dsp:cNvSpPr/>
      </dsp:nvSpPr>
      <dsp:spPr>
        <a:xfrm>
          <a:off x="5819495" y="1481327"/>
          <a:ext cx="2766631" cy="1975104"/>
        </a:xfrm>
        <a:prstGeom prst="roundRect">
          <a:avLst/>
        </a:prstGeom>
        <a:gradFill rotWithShape="0">
          <a:gsLst>
            <a:gs pos="0">
              <a:schemeClr val="accent6">
                <a:shade val="80000"/>
                <a:hueOff val="263835"/>
                <a:satOff val="-57546"/>
                <a:lumOff val="41359"/>
                <a:alphaOff val="0"/>
                <a:shade val="67000"/>
                <a:satMod val="150000"/>
              </a:schemeClr>
            </a:gs>
            <a:gs pos="30000">
              <a:schemeClr val="accent6">
                <a:shade val="80000"/>
                <a:hueOff val="263835"/>
                <a:satOff val="-57546"/>
                <a:lumOff val="41359"/>
                <a:alphaOff val="0"/>
                <a:shade val="94000"/>
                <a:satMod val="130000"/>
              </a:schemeClr>
            </a:gs>
            <a:gs pos="45000">
              <a:schemeClr val="accent6">
                <a:shade val="80000"/>
                <a:hueOff val="263835"/>
                <a:satOff val="-57546"/>
                <a:lumOff val="41359"/>
                <a:alphaOff val="0"/>
                <a:shade val="100000"/>
                <a:satMod val="120000"/>
              </a:schemeClr>
            </a:gs>
            <a:gs pos="55000">
              <a:schemeClr val="accent6">
                <a:shade val="80000"/>
                <a:hueOff val="263835"/>
                <a:satOff val="-57546"/>
                <a:lumOff val="41359"/>
                <a:alphaOff val="0"/>
                <a:shade val="100000"/>
                <a:satMod val="118000"/>
              </a:schemeClr>
            </a:gs>
            <a:gs pos="73000">
              <a:schemeClr val="accent6">
                <a:shade val="80000"/>
                <a:hueOff val="263835"/>
                <a:satOff val="-57546"/>
                <a:lumOff val="41359"/>
                <a:alphaOff val="0"/>
                <a:shade val="94000"/>
                <a:satMod val="130000"/>
              </a:schemeClr>
            </a:gs>
            <a:gs pos="100000">
              <a:schemeClr val="accent6">
                <a:shade val="80000"/>
                <a:hueOff val="263835"/>
                <a:satOff val="-57546"/>
                <a:lumOff val="41359"/>
                <a:alphaOff val="0"/>
                <a:shade val="67000"/>
                <a:satMod val="150000"/>
              </a:schemeClr>
            </a:gs>
          </a:gsLst>
          <a:lin ang="950000" scaled="1"/>
        </a:gradFill>
        <a:ln>
          <a:noFill/>
        </a:ln>
        <a:effectLst>
          <a:outerShdw blurRad="50800" dist="38100" dir="2700000" algn="br"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Adaptation: By assimilating new knowledge to that already known</a:t>
          </a:r>
        </a:p>
      </dsp:txBody>
      <dsp:txXfrm>
        <a:off x="5915912" y="1577744"/>
        <a:ext cx="2573797" cy="178227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BE339E-B5AB-FD4F-9D0F-FC34429EAE1D}" type="datetimeFigureOut">
              <a:rPr lang="en-US" smtClean="0"/>
              <a:t>5/8/2017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4EE859-A657-B74F-BDFD-C9C98BADBA3F}" type="slidenum">
              <a:rPr lang="en-US" smtClean="0"/>
              <a:t>‹#›</a:t>
            </a:fld>
            <a:endParaRPr lang="en-US"/>
          </a:p>
        </p:txBody>
      </p:sp>
    </p:spTree>
    <p:extLst>
      <p:ext uri="{BB962C8B-B14F-4D97-AF65-F5344CB8AC3E}">
        <p14:creationId xmlns:p14="http://schemas.microsoft.com/office/powerpoint/2010/main" val="13311836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4291F-D296-E046-A299-84D29EA8F64A}" type="datetimeFigureOut">
              <a:rPr lang="en-US" smtClean="0"/>
              <a:t>5/8/2017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80100-2629-294E-BDED-8C1D482AB2AC}" type="slidenum">
              <a:rPr lang="en-US" smtClean="0"/>
              <a:t>‹#›</a:t>
            </a:fld>
            <a:endParaRPr lang="en-US"/>
          </a:p>
        </p:txBody>
      </p:sp>
    </p:spTree>
    <p:extLst>
      <p:ext uri="{BB962C8B-B14F-4D97-AF65-F5344CB8AC3E}">
        <p14:creationId xmlns:p14="http://schemas.microsoft.com/office/powerpoint/2010/main" val="16201266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7AF5818F-B41E-F54D-A265-532466608A71}" type="datetime1">
              <a:rPr lang="en-CA" smtClean="0"/>
              <a:t>2017-05-08</a:t>
            </a:fld>
            <a:endParaRPr lang="en-US"/>
          </a:p>
        </p:txBody>
      </p:sp>
      <p:sp>
        <p:nvSpPr>
          <p:cNvPr id="5" name="Footer Placeholder 4"/>
          <p:cNvSpPr>
            <a:spLocks noGrp="1"/>
          </p:cNvSpPr>
          <p:nvPr>
            <p:ph type="ftr" sz="quarter" idx="11"/>
          </p:nvPr>
        </p:nvSpPr>
        <p:spPr/>
        <p:txBody>
          <a:bodyPr/>
          <a:lstStyle/>
          <a:p>
            <a:r>
              <a:rPr lang="en-US"/>
              <a:t>S. Alidina</a:t>
            </a:r>
          </a:p>
        </p:txBody>
      </p:sp>
      <p:sp>
        <p:nvSpPr>
          <p:cNvPr id="6" name="Slide Number Placeholder 5"/>
          <p:cNvSpPr>
            <a:spLocks noGrp="1"/>
          </p:cNvSpPr>
          <p:nvPr>
            <p:ph type="sldNum" sz="quarter" idx="12"/>
          </p:nvPr>
        </p:nvSpPr>
        <p:spPr>
          <a:xfrm>
            <a:off x="7991475" y="6429375"/>
            <a:ext cx="876300" cy="292100"/>
          </a:xfrm>
        </p:spPr>
        <p:txBody>
          <a:bodyPr/>
          <a:lstStyle/>
          <a:p>
            <a:fld id="{4CF7713F-A78A-9A45-B3CC-AA3995ACD409}" type="slidenum">
              <a:rPr lang="en-US" smtClean="0"/>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CA"/>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2298F64-98EE-194E-8771-66A1C2AADF4E}" type="datetime1">
              <a:rPr lang="en-CA" smtClean="0"/>
              <a:t>2017-05-08</a:t>
            </a:fld>
            <a:endParaRPr lang="en-US"/>
          </a:p>
        </p:txBody>
      </p:sp>
      <p:sp>
        <p:nvSpPr>
          <p:cNvPr id="5" name="Footer Placeholder 4"/>
          <p:cNvSpPr>
            <a:spLocks noGrp="1"/>
          </p:cNvSpPr>
          <p:nvPr>
            <p:ph type="ftr" sz="quarter" idx="11"/>
          </p:nvPr>
        </p:nvSpPr>
        <p:spPr/>
        <p:txBody>
          <a:bodyPr/>
          <a:lstStyle/>
          <a:p>
            <a:r>
              <a:rPr lang="en-US"/>
              <a:t>S. Alidina</a:t>
            </a:r>
          </a:p>
        </p:txBody>
      </p:sp>
      <p:sp>
        <p:nvSpPr>
          <p:cNvPr id="6" name="Slide Number Placeholder 5"/>
          <p:cNvSpPr>
            <a:spLocks noGrp="1"/>
          </p:cNvSpPr>
          <p:nvPr>
            <p:ph type="sldNum" sz="quarter" idx="12"/>
          </p:nvPr>
        </p:nvSpPr>
        <p:spPr/>
        <p:txBody>
          <a:bodyPr/>
          <a:lstStyle/>
          <a:p>
            <a:fld id="{4CF7713F-A78A-9A45-B3CC-AA3995ACD4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81F918D7-2B43-E041-AB79-25B7E8B9F60C}" type="datetime1">
              <a:rPr lang="en-CA" smtClean="0"/>
              <a:t>2017-05-08</a:t>
            </a:fld>
            <a:endParaRPr lang="en-US"/>
          </a:p>
        </p:txBody>
      </p:sp>
      <p:sp>
        <p:nvSpPr>
          <p:cNvPr id="5" name="Footer Placeholder 4"/>
          <p:cNvSpPr>
            <a:spLocks noGrp="1"/>
          </p:cNvSpPr>
          <p:nvPr>
            <p:ph type="ftr" sz="quarter" idx="11"/>
          </p:nvPr>
        </p:nvSpPr>
        <p:spPr/>
        <p:txBody>
          <a:bodyPr/>
          <a:lstStyle/>
          <a:p>
            <a:r>
              <a:rPr lang="en-US"/>
              <a:t>S. Alidina</a:t>
            </a:r>
          </a:p>
        </p:txBody>
      </p:sp>
      <p:sp>
        <p:nvSpPr>
          <p:cNvPr id="6" name="Slide Number Placeholder 5"/>
          <p:cNvSpPr>
            <a:spLocks noGrp="1"/>
          </p:cNvSpPr>
          <p:nvPr>
            <p:ph type="sldNum" sz="quarter" idx="12"/>
          </p:nvPr>
        </p:nvSpPr>
        <p:spPr/>
        <p:txBody>
          <a:bodyPr/>
          <a:lstStyle/>
          <a:p>
            <a:fld id="{4CF7713F-A78A-9A45-B3CC-AA3995ACD4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CFBA09C8-FF8D-8F41-9E0C-D450A7370194}" type="datetime1">
              <a:rPr lang="en-CA" smtClean="0"/>
              <a:t>2017-05-08</a:t>
            </a:fld>
            <a:endParaRPr lang="en-US"/>
          </a:p>
        </p:txBody>
      </p:sp>
      <p:sp>
        <p:nvSpPr>
          <p:cNvPr id="5" name="Footer Placeholder 4"/>
          <p:cNvSpPr>
            <a:spLocks noGrp="1"/>
          </p:cNvSpPr>
          <p:nvPr>
            <p:ph type="ftr" sz="quarter" idx="11"/>
          </p:nvPr>
        </p:nvSpPr>
        <p:spPr/>
        <p:txBody>
          <a:bodyPr/>
          <a:lstStyle/>
          <a:p>
            <a:r>
              <a:rPr lang="en-US"/>
              <a:t>S. Alidina</a:t>
            </a:r>
          </a:p>
        </p:txBody>
      </p:sp>
      <p:sp>
        <p:nvSpPr>
          <p:cNvPr id="6" name="Slide Number Placeholder 5"/>
          <p:cNvSpPr>
            <a:spLocks noGrp="1"/>
          </p:cNvSpPr>
          <p:nvPr>
            <p:ph type="sldNum" sz="quarter" idx="12"/>
          </p:nvPr>
        </p:nvSpPr>
        <p:spPr/>
        <p:txBody>
          <a:bodyPr/>
          <a:lstStyle/>
          <a:p>
            <a:fld id="{4CF7713F-A78A-9A45-B3CC-AA3995ACD409}"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CA"/>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717DB908-89F6-E645-A772-E88A73C94A06}" type="datetime1">
              <a:rPr lang="en-CA" smtClean="0"/>
              <a:t>2017-05-08</a:t>
            </a:fld>
            <a:endParaRPr lang="en-US"/>
          </a:p>
        </p:txBody>
      </p:sp>
      <p:sp>
        <p:nvSpPr>
          <p:cNvPr id="5" name="Footer Placeholder 4"/>
          <p:cNvSpPr>
            <a:spLocks noGrp="1"/>
          </p:cNvSpPr>
          <p:nvPr>
            <p:ph type="ftr" sz="quarter" idx="11"/>
          </p:nvPr>
        </p:nvSpPr>
        <p:spPr/>
        <p:txBody>
          <a:bodyPr/>
          <a:lstStyle/>
          <a:p>
            <a:r>
              <a:rPr lang="en-US"/>
              <a:t>S. Alidina</a:t>
            </a:r>
          </a:p>
        </p:txBody>
      </p:sp>
      <p:sp>
        <p:nvSpPr>
          <p:cNvPr id="6" name="Slide Number Placeholder 5"/>
          <p:cNvSpPr>
            <a:spLocks noGrp="1"/>
          </p:cNvSpPr>
          <p:nvPr>
            <p:ph type="sldNum" sz="quarter" idx="12"/>
          </p:nvPr>
        </p:nvSpPr>
        <p:spPr/>
        <p:txBody>
          <a:bodyPr/>
          <a:lstStyle/>
          <a:p>
            <a:fld id="{4CF7713F-A78A-9A45-B3CC-AA3995ACD409}"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CA"/>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4ABABE-D055-F04B-B48A-C1D52C34F1DA}" type="datetime1">
              <a:rPr lang="en-CA" smtClean="0"/>
              <a:t>2017-05-08</a:t>
            </a:fld>
            <a:endParaRPr lang="en-US"/>
          </a:p>
        </p:txBody>
      </p:sp>
      <p:sp>
        <p:nvSpPr>
          <p:cNvPr id="6" name="Footer Placeholder 5"/>
          <p:cNvSpPr>
            <a:spLocks noGrp="1"/>
          </p:cNvSpPr>
          <p:nvPr>
            <p:ph type="ftr" sz="quarter" idx="11"/>
          </p:nvPr>
        </p:nvSpPr>
        <p:spPr/>
        <p:txBody>
          <a:bodyPr/>
          <a:lstStyle/>
          <a:p>
            <a:r>
              <a:rPr lang="en-US"/>
              <a:t>S. Alidina</a:t>
            </a:r>
          </a:p>
        </p:txBody>
      </p:sp>
      <p:sp>
        <p:nvSpPr>
          <p:cNvPr id="7" name="Slide Number Placeholder 6"/>
          <p:cNvSpPr>
            <a:spLocks noGrp="1"/>
          </p:cNvSpPr>
          <p:nvPr>
            <p:ph type="sldNum" sz="quarter" idx="12"/>
          </p:nvPr>
        </p:nvSpPr>
        <p:spPr/>
        <p:txBody>
          <a:bodyPr/>
          <a:lstStyle/>
          <a:p>
            <a:fld id="{4CF7713F-A78A-9A45-B3CC-AA3995ACD409}"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1B83E9B-136C-0845-A39B-D7890EEB7060}" type="datetime1">
              <a:rPr lang="en-CA" smtClean="0"/>
              <a:t>2017-05-08</a:t>
            </a:fld>
            <a:endParaRPr lang="en-US"/>
          </a:p>
        </p:txBody>
      </p:sp>
      <p:sp>
        <p:nvSpPr>
          <p:cNvPr id="8" name="Footer Placeholder 7"/>
          <p:cNvSpPr>
            <a:spLocks noGrp="1"/>
          </p:cNvSpPr>
          <p:nvPr>
            <p:ph type="ftr" sz="quarter" idx="11"/>
          </p:nvPr>
        </p:nvSpPr>
        <p:spPr/>
        <p:txBody>
          <a:bodyPr/>
          <a:lstStyle/>
          <a:p>
            <a:r>
              <a:rPr lang="en-US"/>
              <a:t>S. Alidina</a:t>
            </a:r>
          </a:p>
        </p:txBody>
      </p:sp>
      <p:sp>
        <p:nvSpPr>
          <p:cNvPr id="9" name="Slide Number Placeholder 8"/>
          <p:cNvSpPr>
            <a:spLocks noGrp="1"/>
          </p:cNvSpPr>
          <p:nvPr>
            <p:ph type="sldNum" sz="quarter" idx="12"/>
          </p:nvPr>
        </p:nvSpPr>
        <p:spPr/>
        <p:txBody>
          <a:bodyPr/>
          <a:lstStyle/>
          <a:p>
            <a:fld id="{4CF7713F-A78A-9A45-B3CC-AA3995ACD409}"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4E4E476C-BDF6-834B-BB94-71F2B7E5BB65}" type="datetime1">
              <a:rPr lang="en-CA" smtClean="0"/>
              <a:t>2017-05-08</a:t>
            </a:fld>
            <a:endParaRPr lang="en-US"/>
          </a:p>
        </p:txBody>
      </p:sp>
      <p:sp>
        <p:nvSpPr>
          <p:cNvPr id="4" name="Footer Placeholder 3"/>
          <p:cNvSpPr>
            <a:spLocks noGrp="1"/>
          </p:cNvSpPr>
          <p:nvPr>
            <p:ph type="ftr" sz="quarter" idx="11"/>
          </p:nvPr>
        </p:nvSpPr>
        <p:spPr/>
        <p:txBody>
          <a:bodyPr/>
          <a:lstStyle/>
          <a:p>
            <a:r>
              <a:rPr lang="en-US"/>
              <a:t>S. Alidina</a:t>
            </a:r>
          </a:p>
        </p:txBody>
      </p:sp>
      <p:sp>
        <p:nvSpPr>
          <p:cNvPr id="5" name="Slide Number Placeholder 4"/>
          <p:cNvSpPr>
            <a:spLocks noGrp="1"/>
          </p:cNvSpPr>
          <p:nvPr>
            <p:ph type="sldNum" sz="quarter" idx="12"/>
          </p:nvPr>
        </p:nvSpPr>
        <p:spPr/>
        <p:txBody>
          <a:bodyPr/>
          <a:lstStyle/>
          <a:p>
            <a:fld id="{4CF7713F-A78A-9A45-B3CC-AA3995ACD409}"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2F3F0-ADD8-B84E-84A3-31120ED2353F}" type="datetime1">
              <a:rPr lang="en-CA" smtClean="0"/>
              <a:t>2017-05-08</a:t>
            </a:fld>
            <a:endParaRPr lang="en-US"/>
          </a:p>
        </p:txBody>
      </p:sp>
      <p:sp>
        <p:nvSpPr>
          <p:cNvPr id="3" name="Footer Placeholder 2"/>
          <p:cNvSpPr>
            <a:spLocks noGrp="1"/>
          </p:cNvSpPr>
          <p:nvPr>
            <p:ph type="ftr" sz="quarter" idx="11"/>
          </p:nvPr>
        </p:nvSpPr>
        <p:spPr/>
        <p:txBody>
          <a:bodyPr/>
          <a:lstStyle/>
          <a:p>
            <a:r>
              <a:rPr lang="en-US"/>
              <a:t>S. Alidina</a:t>
            </a:r>
          </a:p>
        </p:txBody>
      </p:sp>
      <p:sp>
        <p:nvSpPr>
          <p:cNvPr id="4" name="Slide Number Placeholder 3"/>
          <p:cNvSpPr>
            <a:spLocks noGrp="1"/>
          </p:cNvSpPr>
          <p:nvPr>
            <p:ph type="sldNum" sz="quarter" idx="12"/>
          </p:nvPr>
        </p:nvSpPr>
        <p:spPr/>
        <p:txBody>
          <a:bodyPr/>
          <a:lstStyle/>
          <a:p>
            <a:fld id="{4CF7713F-A78A-9A45-B3CC-AA3995ACD4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9551E17E-C53C-6847-A297-814584819A16}" type="datetime1">
              <a:rPr lang="en-CA" smtClean="0"/>
              <a:t>2017-05-08</a:t>
            </a:fld>
            <a:endParaRPr lang="en-US"/>
          </a:p>
        </p:txBody>
      </p:sp>
      <p:sp>
        <p:nvSpPr>
          <p:cNvPr id="6" name="Footer Placeholder 5"/>
          <p:cNvSpPr>
            <a:spLocks noGrp="1"/>
          </p:cNvSpPr>
          <p:nvPr>
            <p:ph type="ftr" sz="quarter" idx="11"/>
          </p:nvPr>
        </p:nvSpPr>
        <p:spPr/>
        <p:txBody>
          <a:bodyPr/>
          <a:lstStyle/>
          <a:p>
            <a:r>
              <a:rPr lang="en-US"/>
              <a:t>S. Alidina</a:t>
            </a:r>
          </a:p>
        </p:txBody>
      </p:sp>
      <p:sp>
        <p:nvSpPr>
          <p:cNvPr id="7" name="Slide Number Placeholder 6"/>
          <p:cNvSpPr>
            <a:spLocks noGrp="1"/>
          </p:cNvSpPr>
          <p:nvPr>
            <p:ph type="sldNum" sz="quarter" idx="12"/>
          </p:nvPr>
        </p:nvSpPr>
        <p:spPr/>
        <p:txBody>
          <a:bodyPr/>
          <a:lstStyle/>
          <a:p>
            <a:fld id="{4CF7713F-A78A-9A45-B3CC-AA3995ACD409}"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CA"/>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CA"/>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DF5DBC1B-C410-9D4A-B1CA-5B17CEE68127}" type="datetime1">
              <a:rPr lang="en-CA" smtClean="0"/>
              <a:t>2017-05-08</a:t>
            </a:fld>
            <a:endParaRPr lang="en-US"/>
          </a:p>
        </p:txBody>
      </p:sp>
      <p:sp>
        <p:nvSpPr>
          <p:cNvPr id="6" name="Footer Placeholder 5"/>
          <p:cNvSpPr>
            <a:spLocks noGrp="1"/>
          </p:cNvSpPr>
          <p:nvPr>
            <p:ph type="ftr" sz="quarter" idx="11"/>
          </p:nvPr>
        </p:nvSpPr>
        <p:spPr/>
        <p:txBody>
          <a:bodyPr/>
          <a:lstStyle/>
          <a:p>
            <a:r>
              <a:rPr lang="en-US"/>
              <a:t>S. Alidina</a:t>
            </a:r>
          </a:p>
        </p:txBody>
      </p:sp>
      <p:sp>
        <p:nvSpPr>
          <p:cNvPr id="7" name="Slide Number Placeholder 6"/>
          <p:cNvSpPr>
            <a:spLocks noGrp="1"/>
          </p:cNvSpPr>
          <p:nvPr>
            <p:ph type="sldNum" sz="quarter" idx="12"/>
          </p:nvPr>
        </p:nvSpPr>
        <p:spPr/>
        <p:txBody>
          <a:bodyPr/>
          <a:lstStyle/>
          <a:p>
            <a:fld id="{4CF7713F-A78A-9A45-B3CC-AA3995ACD409}"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CA"/>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CA"/>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8AF01386-DBBC-D648-ABF0-7081D66AB126}" type="datetime1">
              <a:rPr lang="en-CA" smtClean="0"/>
              <a:t>2017-05-08</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r>
              <a:rPr lang="en-US"/>
              <a:t>S. Alidina</a:t>
            </a:r>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4CF7713F-A78A-9A45-B3CC-AA3995ACD4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r"/>
            <a:r>
              <a:rPr lang="en-US" dirty="0"/>
              <a:t>ALI COURSE 349 </a:t>
            </a:r>
          </a:p>
          <a:p>
            <a:pPr algn="r"/>
            <a:r>
              <a:rPr lang="en-US" dirty="0"/>
              <a:t>Spring 2016</a:t>
            </a:r>
          </a:p>
          <a:p>
            <a:pPr algn="r"/>
            <a:r>
              <a:rPr lang="en-US" sz="1600" dirty="0"/>
              <a:t>Shahnaaz Alidina </a:t>
            </a:r>
          </a:p>
          <a:p>
            <a:endParaRPr lang="en-US" dirty="0"/>
          </a:p>
          <a:p>
            <a:endParaRPr lang="en-US" dirty="0"/>
          </a:p>
        </p:txBody>
      </p:sp>
      <p:sp>
        <p:nvSpPr>
          <p:cNvPr id="3" name="Title 2"/>
          <p:cNvSpPr>
            <a:spLocks noGrp="1"/>
          </p:cNvSpPr>
          <p:nvPr>
            <p:ph type="title"/>
          </p:nvPr>
        </p:nvSpPr>
        <p:spPr>
          <a:xfrm>
            <a:off x="3430597" y="1417320"/>
            <a:ext cx="5429939" cy="2304288"/>
          </a:xfrm>
        </p:spPr>
        <p:txBody>
          <a:bodyPr/>
          <a:lstStyle/>
          <a:p>
            <a:r>
              <a:rPr lang="en-US" dirty="0"/>
              <a:t>Education and Training in Islam- 3 </a:t>
            </a:r>
          </a:p>
        </p:txBody>
      </p:sp>
      <p:sp>
        <p:nvSpPr>
          <p:cNvPr id="4" name="Footer Placeholder 3"/>
          <p:cNvSpPr>
            <a:spLocks noGrp="1"/>
          </p:cNvSpPr>
          <p:nvPr>
            <p:ph type="ftr" sz="quarter" idx="11"/>
          </p:nvPr>
        </p:nvSpPr>
        <p:spPr/>
        <p:txBody>
          <a:bodyPr/>
          <a:lstStyle/>
          <a:p>
            <a:r>
              <a:rPr lang="en-US"/>
              <a:t>S. Alidina</a:t>
            </a:r>
          </a:p>
        </p:txBody>
      </p:sp>
    </p:spTree>
    <p:extLst>
      <p:ext uri="{BB962C8B-B14F-4D97-AF65-F5344CB8AC3E}">
        <p14:creationId xmlns:p14="http://schemas.microsoft.com/office/powerpoint/2010/main" val="210764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r>
              <a:rPr lang="en-US" dirty="0"/>
              <a:t>According to Piaget children Learn through</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70603539"/>
              </p:ext>
            </p:extLst>
          </p:nvPr>
        </p:nvGraphicFramePr>
        <p:xfrm>
          <a:off x="274320" y="1298448"/>
          <a:ext cx="859536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214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r>
              <a:rPr lang="en-US" dirty="0"/>
              <a:t>Knowledge to practice </a:t>
            </a:r>
          </a:p>
        </p:txBody>
      </p:sp>
      <p:sp>
        <p:nvSpPr>
          <p:cNvPr id="4" name="Content Placeholder 3"/>
          <p:cNvSpPr>
            <a:spLocks noGrp="1"/>
          </p:cNvSpPr>
          <p:nvPr>
            <p:ph sz="quarter" idx="13"/>
          </p:nvPr>
        </p:nvSpPr>
        <p:spPr/>
        <p:txBody>
          <a:bodyPr/>
          <a:lstStyle/>
          <a:p>
            <a:r>
              <a:rPr lang="en-US" dirty="0"/>
              <a:t>Think of a challenge faced with a child between 0-7 years. </a:t>
            </a:r>
          </a:p>
          <a:p>
            <a:r>
              <a:rPr lang="en-US" dirty="0"/>
              <a:t>How would you deal with this problem? </a:t>
            </a:r>
            <a:br>
              <a:rPr lang="en-US" dirty="0"/>
            </a:br>
            <a:r>
              <a:rPr lang="en-US" dirty="0"/>
              <a:t>How can you avoid it happening again?</a:t>
            </a:r>
          </a:p>
          <a:p>
            <a:endParaRPr lang="en-US" dirty="0"/>
          </a:p>
          <a:p>
            <a:r>
              <a:rPr lang="en-US" dirty="0"/>
              <a:t>Resource for ideas</a:t>
            </a:r>
          </a:p>
          <a:p>
            <a:r>
              <a:rPr lang="en-US" dirty="0"/>
              <a:t>http://</a:t>
            </a:r>
            <a:r>
              <a:rPr lang="en-US" dirty="0" err="1"/>
              <a:t>childdevelopmentinfo.com</a:t>
            </a:r>
            <a:r>
              <a:rPr lang="en-US" dirty="0"/>
              <a:t>/development/moving-onwards-your-two-year-olds-development/</a:t>
            </a:r>
          </a:p>
          <a:p>
            <a:pPr marL="0" indent="0">
              <a:buNone/>
            </a:pPr>
            <a:endParaRPr lang="en-US" dirty="0"/>
          </a:p>
          <a:p>
            <a:pPr marL="0" indent="0">
              <a:buNone/>
            </a:pPr>
            <a:r>
              <a:rPr lang="en-US" dirty="0"/>
              <a:t>You can scroll for more </a:t>
            </a:r>
            <a:r>
              <a:rPr lang="en-US" dirty="0" err="1"/>
              <a:t>dev</a:t>
            </a:r>
            <a:r>
              <a:rPr lang="en-US" dirty="0"/>
              <a:t> info on the link down below of moving on from 3-10 </a:t>
            </a:r>
            <a:r>
              <a:rPr lang="en-US" dirty="0" err="1"/>
              <a:t>yrs</a:t>
            </a:r>
            <a:r>
              <a:rPr lang="en-US" dirty="0"/>
              <a:t> . It also has some videos that you can benefit from. </a:t>
            </a:r>
          </a:p>
        </p:txBody>
      </p:sp>
    </p:spTree>
    <p:extLst>
      <p:ext uri="{BB962C8B-B14F-4D97-AF65-F5344CB8AC3E}">
        <p14:creationId xmlns:p14="http://schemas.microsoft.com/office/powerpoint/2010/main" val="343986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r>
              <a:rPr lang="en-US" dirty="0" err="1"/>
              <a:t>Tarbiyya</a:t>
            </a:r>
            <a:r>
              <a:rPr lang="en-US" dirty="0"/>
              <a:t>: Enhancement of Skills and Talents </a:t>
            </a:r>
          </a:p>
        </p:txBody>
      </p:sp>
      <p:sp>
        <p:nvSpPr>
          <p:cNvPr id="4" name="Content Placeholder 3"/>
          <p:cNvSpPr>
            <a:spLocks noGrp="1"/>
          </p:cNvSpPr>
          <p:nvPr>
            <p:ph sz="quarter" idx="13"/>
          </p:nvPr>
        </p:nvSpPr>
        <p:spPr>
          <a:xfrm>
            <a:off x="274320" y="1298447"/>
            <a:ext cx="8595360" cy="5130927"/>
          </a:xfrm>
        </p:spPr>
        <p:txBody>
          <a:bodyPr>
            <a:normAutofit fontScale="92500"/>
          </a:bodyPr>
          <a:lstStyle/>
          <a:p>
            <a:r>
              <a:rPr lang="en-US" dirty="0" err="1"/>
              <a:t>Tarbiyya</a:t>
            </a:r>
            <a:r>
              <a:rPr lang="en-US" dirty="0"/>
              <a:t> is to train in the sense of </a:t>
            </a:r>
            <a:r>
              <a:rPr lang="en-US" b="1" dirty="0"/>
              <a:t>stimulating</a:t>
            </a:r>
            <a:r>
              <a:rPr lang="en-US" dirty="0"/>
              <a:t> and </a:t>
            </a:r>
            <a:r>
              <a:rPr lang="en-US" b="1" dirty="0"/>
              <a:t>nourishing </a:t>
            </a:r>
            <a:r>
              <a:rPr lang="en-US" dirty="0"/>
              <a:t>inner talents</a:t>
            </a:r>
          </a:p>
          <a:p>
            <a:r>
              <a:rPr lang="en-US" dirty="0" err="1"/>
              <a:t>Tarbiyya</a:t>
            </a:r>
            <a:r>
              <a:rPr lang="en-US" dirty="0"/>
              <a:t> must be harmonious to </a:t>
            </a:r>
            <a:r>
              <a:rPr lang="en-US" dirty="0" err="1"/>
              <a:t>fitra</a:t>
            </a:r>
            <a:endParaRPr lang="en-US" dirty="0"/>
          </a:p>
          <a:p>
            <a:r>
              <a:rPr lang="en-US" dirty="0"/>
              <a:t>Appropriate timing crucial for development and enhancement, for hearts and souls get tired. Refer </a:t>
            </a:r>
            <a:r>
              <a:rPr lang="en-US" dirty="0" err="1"/>
              <a:t>Nahjul</a:t>
            </a:r>
            <a:r>
              <a:rPr lang="en-US" dirty="0"/>
              <a:t> </a:t>
            </a:r>
            <a:r>
              <a:rPr lang="en-US" dirty="0" err="1"/>
              <a:t>balagha</a:t>
            </a:r>
            <a:r>
              <a:rPr lang="en-US" dirty="0"/>
              <a:t> sayings 188/304</a:t>
            </a:r>
          </a:p>
          <a:p>
            <a:r>
              <a:rPr lang="en-US" dirty="0"/>
              <a:t>Does it make a difference when to begin training? YES it matters!</a:t>
            </a:r>
          </a:p>
          <a:p>
            <a:r>
              <a:rPr lang="en-US" dirty="0"/>
              <a:t>Between ages 8-30 training is emphasized for spiritual blossoming of talents, intellectual agility, religious aptitude, moral disposition as spirit is receptive. Knowledge, thoughts, enthusiasm and feelings develop.</a:t>
            </a:r>
          </a:p>
          <a:p>
            <a:r>
              <a:rPr lang="en-US" dirty="0"/>
              <a:t>Fear, intimidation and threat are not elements of </a:t>
            </a:r>
            <a:r>
              <a:rPr lang="en-US" dirty="0" err="1"/>
              <a:t>Tarbiyya</a:t>
            </a:r>
            <a:r>
              <a:rPr lang="en-US" dirty="0"/>
              <a:t>: example one cannot force a bud to bloom, it will have severe repercussions</a:t>
            </a:r>
          </a:p>
          <a:p>
            <a:r>
              <a:rPr lang="en-US" dirty="0"/>
              <a:t>Q. Is fear one of the elements that can be used for child rearing and social training? </a:t>
            </a:r>
          </a:p>
          <a:p>
            <a:r>
              <a:rPr lang="en-US" dirty="0" err="1"/>
              <a:t>Ans</a:t>
            </a:r>
            <a:r>
              <a:rPr lang="en-US" dirty="0"/>
              <a:t>: Fear can be used as a deterrent – preventive factor from development of mean and bad traits</a:t>
            </a:r>
          </a:p>
        </p:txBody>
      </p:sp>
    </p:spTree>
    <p:extLst>
      <p:ext uri="{BB962C8B-B14F-4D97-AF65-F5344CB8AC3E}">
        <p14:creationId xmlns:p14="http://schemas.microsoft.com/office/powerpoint/2010/main" val="124466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normAutofit fontScale="90000"/>
          </a:bodyPr>
          <a:lstStyle/>
          <a:p>
            <a:r>
              <a:rPr lang="en-US" dirty="0" err="1"/>
              <a:t>Tarbiyya</a:t>
            </a:r>
            <a:r>
              <a:rPr lang="en-US" dirty="0"/>
              <a:t>: Enhancement of Skills and Talents-2 </a:t>
            </a:r>
          </a:p>
        </p:txBody>
      </p:sp>
      <p:sp>
        <p:nvSpPr>
          <p:cNvPr id="4" name="Content Placeholder 3"/>
          <p:cNvSpPr>
            <a:spLocks noGrp="1"/>
          </p:cNvSpPr>
          <p:nvPr>
            <p:ph sz="quarter" idx="13"/>
          </p:nvPr>
        </p:nvSpPr>
        <p:spPr>
          <a:xfrm>
            <a:off x="274320" y="1298447"/>
            <a:ext cx="8595360" cy="5423027"/>
          </a:xfrm>
        </p:spPr>
        <p:txBody>
          <a:bodyPr>
            <a:normAutofit lnSpcReduction="10000"/>
          </a:bodyPr>
          <a:lstStyle/>
          <a:p>
            <a:r>
              <a:rPr lang="en-US" dirty="0"/>
              <a:t>Child needs to be aware why s/he is praised or punished. </a:t>
            </a:r>
          </a:p>
          <a:p>
            <a:r>
              <a:rPr lang="en-US" dirty="0"/>
              <a:t>Psychological ills have been traced to childhood of beatings, frightening and intimidation</a:t>
            </a:r>
          </a:p>
          <a:p>
            <a:r>
              <a:rPr lang="en-US" dirty="0"/>
              <a:t>Q. What comprises of nourishment and training? </a:t>
            </a:r>
          </a:p>
          <a:p>
            <a:r>
              <a:rPr lang="en-US" dirty="0"/>
              <a:t>It comprises of Physical and spiritual faculties. </a:t>
            </a:r>
          </a:p>
          <a:p>
            <a:r>
              <a:rPr lang="en-US" dirty="0"/>
              <a:t>Looking after body very important as we have hadith of moderate eating, brushing teeth, caring for eyes etc. Looking after physical needs important but is not the goal of man</a:t>
            </a:r>
          </a:p>
          <a:p>
            <a:r>
              <a:rPr lang="en-US" dirty="0"/>
              <a:t>One should not spend looking after one’s body when other areas are weak</a:t>
            </a:r>
          </a:p>
          <a:p>
            <a:r>
              <a:rPr lang="en-US" dirty="0"/>
              <a:t>The human soul : Psychological theories have divided the development  of mind and soul into 4 dimensions; Intellectual, Moral, Religious, and Artistic &amp; aesthetic. Islam agrees with all 3 but has defined demarcations for artistic as in areas of Music and art. Anything that </a:t>
            </a:r>
            <a:r>
              <a:rPr lang="en-US" b="1" dirty="0"/>
              <a:t>befogs</a:t>
            </a:r>
            <a:r>
              <a:rPr lang="en-US" dirty="0"/>
              <a:t> the intellect is NOT recommended. </a:t>
            </a:r>
          </a:p>
        </p:txBody>
      </p:sp>
    </p:spTree>
    <p:extLst>
      <p:ext uri="{BB962C8B-B14F-4D97-AF65-F5344CB8AC3E}">
        <p14:creationId xmlns:p14="http://schemas.microsoft.com/office/powerpoint/2010/main" val="32500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a:xfrm>
            <a:off x="276225" y="254000"/>
            <a:ext cx="8591550" cy="795867"/>
          </a:xfrm>
        </p:spPr>
        <p:txBody>
          <a:bodyPr>
            <a:normAutofit fontScale="90000"/>
          </a:bodyPr>
          <a:lstStyle/>
          <a:p>
            <a:pPr algn="ctr"/>
            <a:br>
              <a:rPr lang="en-US" dirty="0"/>
            </a:br>
            <a:r>
              <a:rPr lang="en-US" dirty="0"/>
              <a:t>Habit: The western view</a:t>
            </a:r>
          </a:p>
        </p:txBody>
      </p:sp>
      <p:sp>
        <p:nvSpPr>
          <p:cNvPr id="4" name="Content Placeholder 3"/>
          <p:cNvSpPr>
            <a:spLocks noGrp="1"/>
          </p:cNvSpPr>
          <p:nvPr>
            <p:ph sz="quarter" idx="13"/>
          </p:nvPr>
        </p:nvSpPr>
        <p:spPr/>
        <p:txBody>
          <a:bodyPr/>
          <a:lstStyle/>
          <a:p>
            <a:r>
              <a:rPr lang="en-US" dirty="0"/>
              <a:t>They based their discussions on intellectual and moral training and did not focus on religious or aesthetic. They asserted that training is mere nurturing of intellectual faculty and moral will power and no power not even that of habit should rule him. As habit makes a person like a machine depriving him of his own control. </a:t>
            </a:r>
            <a:br>
              <a:rPr lang="en-US" dirty="0"/>
            </a:br>
            <a:r>
              <a:rPr lang="en-US" dirty="0"/>
              <a:t>Man must not be habituated or accustomed to anything for when habit rules over man it becomes accustomed to it and cannot relinquish it.</a:t>
            </a:r>
          </a:p>
          <a:p>
            <a:r>
              <a:rPr lang="en-US" dirty="0"/>
              <a:t> </a:t>
            </a:r>
            <a:r>
              <a:rPr lang="en-US" b="1" dirty="0"/>
              <a:t>Immanuel Kant </a:t>
            </a:r>
            <a:r>
              <a:rPr lang="en-US" dirty="0"/>
              <a:t>: Reason is the source of morality</a:t>
            </a:r>
          </a:p>
          <a:p>
            <a:r>
              <a:rPr lang="en-US" b="1" dirty="0"/>
              <a:t>Rousseau Jean-Jacques</a:t>
            </a:r>
            <a:r>
              <a:rPr lang="en-US" dirty="0"/>
              <a:t>: First duty to learn is to be human. Instruments of knowledge are our own body</a:t>
            </a:r>
          </a:p>
          <a:p>
            <a:r>
              <a:rPr lang="en-US" dirty="0"/>
              <a:t>They assert that habit makes a person a machine. Kant says the more habits one has, the less free and independent he is. </a:t>
            </a:r>
          </a:p>
          <a:p>
            <a:endParaRPr lang="en-US" dirty="0"/>
          </a:p>
          <a:p>
            <a:endParaRPr lang="en-US" dirty="0"/>
          </a:p>
        </p:txBody>
      </p:sp>
    </p:spTree>
    <p:extLst>
      <p:ext uri="{BB962C8B-B14F-4D97-AF65-F5344CB8AC3E}">
        <p14:creationId xmlns:p14="http://schemas.microsoft.com/office/powerpoint/2010/main" val="21750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pPr algn="ctr"/>
            <a:r>
              <a:rPr lang="en-US" dirty="0"/>
              <a:t>Habit: Islamic point of view</a:t>
            </a:r>
          </a:p>
        </p:txBody>
      </p:sp>
      <p:sp>
        <p:nvSpPr>
          <p:cNvPr id="4" name="Content Placeholder 3"/>
          <p:cNvSpPr>
            <a:spLocks noGrp="1"/>
          </p:cNvSpPr>
          <p:nvPr>
            <p:ph sz="quarter" idx="13"/>
          </p:nvPr>
        </p:nvSpPr>
        <p:spPr/>
        <p:txBody>
          <a:bodyPr>
            <a:normAutofit lnSpcReduction="10000"/>
          </a:bodyPr>
          <a:lstStyle/>
          <a:p>
            <a:r>
              <a:rPr lang="en-US" dirty="0"/>
              <a:t>Habit is to give whatever shape we want to a thing. Given this </a:t>
            </a:r>
            <a:r>
              <a:rPr lang="en-US" dirty="0" err="1"/>
              <a:t>Tarbiyya</a:t>
            </a:r>
            <a:r>
              <a:rPr lang="en-US" dirty="0"/>
              <a:t> is not mere nurturing and molding. A greater part is molding the way we like.</a:t>
            </a:r>
          </a:p>
          <a:p>
            <a:r>
              <a:rPr lang="en-US" dirty="0"/>
              <a:t>Active and passive habits</a:t>
            </a:r>
          </a:p>
          <a:p>
            <a:r>
              <a:rPr lang="en-US" dirty="0"/>
              <a:t>Active habit have no influence of external factor such as writing/ bravery/chastity</a:t>
            </a:r>
          </a:p>
          <a:p>
            <a:r>
              <a:rPr lang="en-US" dirty="0"/>
              <a:t>Passive habit under external influence such as smoking/ sleeping on down mattress</a:t>
            </a:r>
          </a:p>
          <a:p>
            <a:r>
              <a:rPr lang="en-US" dirty="0"/>
              <a:t>Habit makes easy what is naturally difficult  </a:t>
            </a:r>
            <a:r>
              <a:rPr lang="en-US" dirty="0" err="1"/>
              <a:t>e.g</a:t>
            </a:r>
            <a:r>
              <a:rPr lang="en-US" dirty="0"/>
              <a:t> waking up at wee hours </a:t>
            </a:r>
          </a:p>
          <a:p>
            <a:r>
              <a:rPr lang="en-US" dirty="0"/>
              <a:t>Moral virtues must be molded</a:t>
            </a:r>
          </a:p>
          <a:p>
            <a:r>
              <a:rPr lang="en-US" dirty="0"/>
              <a:t>Child’s spirit like a soft substance and malleable </a:t>
            </a:r>
          </a:p>
          <a:p>
            <a:r>
              <a:rPr lang="en-US" dirty="0"/>
              <a:t>Training of child is like inscription on stone</a:t>
            </a:r>
          </a:p>
          <a:p>
            <a:endParaRPr lang="en-US" dirty="0"/>
          </a:p>
        </p:txBody>
      </p:sp>
    </p:spTree>
    <p:extLst>
      <p:ext uri="{BB962C8B-B14F-4D97-AF65-F5344CB8AC3E}">
        <p14:creationId xmlns:p14="http://schemas.microsoft.com/office/powerpoint/2010/main" val="268785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pPr algn="ctr"/>
            <a:r>
              <a:rPr lang="en-US" dirty="0"/>
              <a:t>Hadith of Imam </a:t>
            </a:r>
            <a:r>
              <a:rPr lang="en-US" dirty="0" err="1"/>
              <a:t>Sadiq</a:t>
            </a:r>
            <a:r>
              <a:rPr lang="en-US" dirty="0"/>
              <a:t> (as) on Habit</a:t>
            </a:r>
          </a:p>
        </p:txBody>
      </p:sp>
      <p:sp>
        <p:nvSpPr>
          <p:cNvPr id="4" name="Content Placeholder 3"/>
          <p:cNvSpPr>
            <a:spLocks noGrp="1"/>
          </p:cNvSpPr>
          <p:nvPr>
            <p:ph sz="quarter" idx="13"/>
          </p:nvPr>
        </p:nvSpPr>
        <p:spPr/>
        <p:txBody>
          <a:bodyPr/>
          <a:lstStyle/>
          <a:p>
            <a:r>
              <a:rPr lang="en-US" dirty="0"/>
              <a:t>The Imam said: </a:t>
            </a:r>
          </a:p>
          <a:p>
            <a:r>
              <a:rPr lang="en-US" dirty="0"/>
              <a:t>“</a:t>
            </a:r>
            <a:r>
              <a:rPr lang="en-US" sz="2800" dirty="0"/>
              <a:t>Do not look at the prolonged kneeling down (</a:t>
            </a:r>
            <a:r>
              <a:rPr lang="en-US" sz="2800" i="1" dirty="0" err="1"/>
              <a:t>ruku</a:t>
            </a:r>
            <a:r>
              <a:rPr lang="en-US" sz="2800" dirty="0"/>
              <a:t>) and prostration (</a:t>
            </a:r>
            <a:r>
              <a:rPr lang="en-US" sz="2800" i="1" dirty="0" err="1"/>
              <a:t>sujood</a:t>
            </a:r>
            <a:r>
              <a:rPr lang="en-US" sz="2800" dirty="0"/>
              <a:t>) of a person as he is accustomed to it and he is frightened at the [the idea of ] abandoning it. Instead, look to the truthfulness of his speech and how he fulfills his trust.”</a:t>
            </a:r>
          </a:p>
          <a:p>
            <a:endParaRPr lang="en-US" sz="2000" dirty="0"/>
          </a:p>
          <a:p>
            <a:endParaRPr lang="en-US" sz="2000" dirty="0"/>
          </a:p>
          <a:p>
            <a:r>
              <a:rPr lang="en-US" sz="2000" dirty="0"/>
              <a:t>Here one sees that habit when it becomes second nature and dictating to him whether his intellect accepts it or not can rob one of of its value and cannot be a criterion of humanity and faith. </a:t>
            </a:r>
          </a:p>
          <a:p>
            <a:pPr marL="0" indent="0">
              <a:buNone/>
            </a:pPr>
            <a:endParaRPr lang="en-US" sz="2400" dirty="0"/>
          </a:p>
        </p:txBody>
      </p:sp>
    </p:spTree>
    <p:extLst>
      <p:ext uri="{BB962C8B-B14F-4D97-AF65-F5344CB8AC3E}">
        <p14:creationId xmlns:p14="http://schemas.microsoft.com/office/powerpoint/2010/main" val="305673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normAutofit fontScale="90000"/>
          </a:bodyPr>
          <a:lstStyle/>
          <a:p>
            <a:pPr algn="ctr"/>
            <a:r>
              <a:rPr lang="en-US" dirty="0"/>
              <a:t>Examples of areas in development in the early years</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548505289"/>
              </p:ext>
            </p:extLst>
          </p:nvPr>
        </p:nvGraphicFramePr>
        <p:xfrm>
          <a:off x="274320" y="1298448"/>
          <a:ext cx="859536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83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r>
              <a:rPr lang="en-US" dirty="0"/>
              <a:t>Areas of Development in the early years-2</a:t>
            </a: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3088278008"/>
              </p:ext>
            </p:extLst>
          </p:nvPr>
        </p:nvGraphicFramePr>
        <p:xfrm>
          <a:off x="276225" y="1810512"/>
          <a:ext cx="4251960" cy="4425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quarter" idx="14"/>
            <p:extLst>
              <p:ext uri="{D42A27DB-BD31-4B8C-83A1-F6EECF244321}">
                <p14:modId xmlns:p14="http://schemas.microsoft.com/office/powerpoint/2010/main" val="2972616042"/>
              </p:ext>
            </p:extLst>
          </p:nvPr>
        </p:nvGraphicFramePr>
        <p:xfrm>
          <a:off x="4615815" y="1810512"/>
          <a:ext cx="4251960" cy="44256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 Placeholder 5"/>
          <p:cNvSpPr>
            <a:spLocks noGrp="1"/>
          </p:cNvSpPr>
          <p:nvPr>
            <p:ph type="body" sz="half" idx="2"/>
          </p:nvPr>
        </p:nvSpPr>
        <p:spPr/>
        <p:txBody>
          <a:bodyPr/>
          <a:lstStyle/>
          <a:p>
            <a:r>
              <a:rPr lang="en-US" dirty="0"/>
              <a:t>Stimuli for 0-2 years </a:t>
            </a:r>
          </a:p>
        </p:txBody>
      </p:sp>
      <p:sp>
        <p:nvSpPr>
          <p:cNvPr id="7" name="Text Placeholder 6"/>
          <p:cNvSpPr>
            <a:spLocks noGrp="1"/>
          </p:cNvSpPr>
          <p:nvPr>
            <p:ph type="body" sz="half" idx="15"/>
          </p:nvPr>
        </p:nvSpPr>
        <p:spPr/>
        <p:txBody>
          <a:bodyPr/>
          <a:lstStyle/>
          <a:p>
            <a:r>
              <a:rPr lang="en-US" dirty="0"/>
              <a:t>Stimuli for 2-7 years in areas of</a:t>
            </a:r>
          </a:p>
        </p:txBody>
      </p:sp>
    </p:spTree>
    <p:extLst>
      <p:ext uri="{BB962C8B-B14F-4D97-AF65-F5344CB8AC3E}">
        <p14:creationId xmlns:p14="http://schemas.microsoft.com/office/powerpoint/2010/main" val="321918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S. Alidina</a:t>
            </a:r>
          </a:p>
        </p:txBody>
      </p:sp>
      <p:sp>
        <p:nvSpPr>
          <p:cNvPr id="3" name="Title 2"/>
          <p:cNvSpPr>
            <a:spLocks noGrp="1"/>
          </p:cNvSpPr>
          <p:nvPr>
            <p:ph type="title"/>
          </p:nvPr>
        </p:nvSpPr>
        <p:spPr/>
        <p:txBody>
          <a:bodyPr/>
          <a:lstStyle/>
          <a:p>
            <a:pPr algn="ctr"/>
            <a:r>
              <a:rPr lang="en-US" dirty="0"/>
              <a:t>Parental strategies to keep in mind </a:t>
            </a:r>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1095604827"/>
              </p:ext>
            </p:extLst>
          </p:nvPr>
        </p:nvGraphicFramePr>
        <p:xfrm>
          <a:off x="274320" y="1298448"/>
          <a:ext cx="859536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200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221</TotalTime>
  <Words>806</Words>
  <Application>Microsoft Office PowerPoint</Application>
  <PresentationFormat>On-screen Show (4:3)</PresentationFormat>
  <Paragraphs>104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Candara</vt:lpstr>
      <vt:lpstr>Tahoma</vt:lpstr>
      <vt:lpstr>Tunga</vt:lpstr>
      <vt:lpstr>Soho</vt:lpstr>
      <vt:lpstr>Education and Training in Islam- 3 </vt:lpstr>
      <vt:lpstr>Tarbiyya: Enhancement of Skills and Talents </vt:lpstr>
      <vt:lpstr>Tarbiyya: Enhancement of Skills and Talents-2 </vt:lpstr>
      <vt:lpstr> Habit: The western view</vt:lpstr>
      <vt:lpstr>Habit: Islamic point of view</vt:lpstr>
      <vt:lpstr>Hadith of Imam Sadiq (as) on Habit</vt:lpstr>
      <vt:lpstr>Examples of areas in development in the early years</vt:lpstr>
      <vt:lpstr>Areas of Development in the early years-2</vt:lpstr>
      <vt:lpstr>Parental strategies to keep in mind </vt:lpstr>
      <vt:lpstr>According to Piaget children Learn through</vt:lpstr>
      <vt:lpstr>Knowledge to practice </vt:lpstr>
    </vt:vector>
  </TitlesOfParts>
  <Company>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Training in Islam- 3 </dc:title>
  <dc:creator>Shahnaaz Alidina</dc:creator>
  <cp:lastModifiedBy>Rumina Hashmani</cp:lastModifiedBy>
  <cp:revision>17</cp:revision>
  <dcterms:created xsi:type="dcterms:W3CDTF">2016-03-21T18:50:57Z</dcterms:created>
  <dcterms:modified xsi:type="dcterms:W3CDTF">2017-05-08T18:39:57Z</dcterms:modified>
</cp:coreProperties>
</file>