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65" r:id="rId5"/>
    <p:sldId id="266" r:id="rId6"/>
    <p:sldId id="267" r:id="rId7"/>
    <p:sldId id="269" r:id="rId8"/>
    <p:sldId id="268" r:id="rId9"/>
    <p:sldId id="271" r:id="rId10"/>
    <p:sldId id="27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6" d="100"/>
          <a:sy n="86" d="100"/>
        </p:scale>
        <p:origin x="-48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E9ABC8-0696-5B40-A1A2-51ACBEFA1060}" type="datetimeFigureOut">
              <a:rPr lang="en-US" smtClean="0"/>
              <a:t>23/03/17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054218-420B-3949-9A49-46673A8B476F}" type="slidenum">
              <a:rPr lang="en-US" smtClean="0"/>
              <a:t>‹#›</a:t>
            </a:fld>
            <a:endParaRPr lang="en-US"/>
          </a:p>
        </p:txBody>
      </p:sp>
    </p:spTree>
    <p:extLst>
      <p:ext uri="{BB962C8B-B14F-4D97-AF65-F5344CB8AC3E}">
        <p14:creationId xmlns:p14="http://schemas.microsoft.com/office/powerpoint/2010/main" val="158153987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EA054218-420B-3949-9A49-46673A8B476F}" type="slidenum">
              <a:rPr lang="en-US" smtClean="0"/>
              <a:t>7</a:t>
            </a:fld>
            <a:endParaRPr lang="en-US"/>
          </a:p>
        </p:txBody>
      </p:sp>
    </p:spTree>
    <p:extLst>
      <p:ext uri="{BB962C8B-B14F-4D97-AF65-F5344CB8AC3E}">
        <p14:creationId xmlns:p14="http://schemas.microsoft.com/office/powerpoint/2010/main" val="37518749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10" name="Picture 9" descr="paperBackingColor.jpg"/>
          <p:cNvPicPr>
            <a:picLocks noChangeAspect="1"/>
          </p:cNvPicPr>
          <p:nvPr/>
        </p:nvPicPr>
        <p:blipFill>
          <a:blip r:embed="rId2"/>
          <a:srcRect l="469" t="13915"/>
          <a:stretch>
            <a:fillRect/>
          </a:stretch>
        </p:blipFill>
        <p:spPr>
          <a:xfrm>
            <a:off x="1613903" y="699248"/>
            <a:ext cx="5916194" cy="3837694"/>
          </a:xfrm>
          <a:prstGeom prst="rect">
            <a:avLst/>
          </a:prstGeom>
          <a:solidFill>
            <a:srgbClr val="FFFFFF">
              <a:shade val="85000"/>
            </a:srgbClr>
          </a:solidFill>
          <a:ln w="22225" cap="sq">
            <a:solidFill>
              <a:srgbClr val="FDFDFD"/>
            </a:solidFill>
            <a:miter lim="800000"/>
          </a:ln>
          <a:effectLst>
            <a:outerShdw blurRad="57150" dist="37500" dir="7560000" sy="98000" kx="80000" ky="63000" algn="tl" rotWithShape="0">
              <a:srgbClr val="000000">
                <a:alpha val="20000"/>
              </a:srgbClr>
            </a:outerShdw>
          </a:effectLst>
          <a:scene3d>
            <a:camera prst="orthographicFront"/>
            <a:lightRig rig="twoPt" dir="t">
              <a:rot lat="0" lon="0" rev="7200000"/>
            </a:lightRig>
          </a:scene3d>
          <a:sp3d prstMaterial="matte">
            <a:bevelT w="22860" h="12700"/>
            <a:contourClr>
              <a:srgbClr val="FFFFFF"/>
            </a:contourClr>
          </a:sp3d>
        </p:spPr>
      </p:pic>
      <p:sp>
        <p:nvSpPr>
          <p:cNvPr id="4" name="Date Placeholder 3"/>
          <p:cNvSpPr>
            <a:spLocks noGrp="1"/>
          </p:cNvSpPr>
          <p:nvPr>
            <p:ph type="dt" sz="half" idx="10"/>
          </p:nvPr>
        </p:nvSpPr>
        <p:spPr/>
        <p:txBody>
          <a:bodyPr/>
          <a:lstStyle/>
          <a:p>
            <a:fld id="{A6BE1EF4-31ED-45C2-AC47-F2718A41336B}" type="datetimeFigureOut">
              <a:rPr lang="en-US" smtClean="0"/>
              <a:t>23/03/17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EACD6-A525-4B49-8009-7F09B4461B46}" type="slidenum">
              <a:rPr lang="en-US" smtClean="0"/>
              <a:t>‹#›</a:t>
            </a:fld>
            <a:endParaRPr lang="en-US"/>
          </a:p>
        </p:txBody>
      </p:sp>
      <p:sp>
        <p:nvSpPr>
          <p:cNvPr id="2" name="Title 1"/>
          <p:cNvSpPr>
            <a:spLocks noGrp="1"/>
          </p:cNvSpPr>
          <p:nvPr>
            <p:ph type="ctrTitle"/>
          </p:nvPr>
        </p:nvSpPr>
        <p:spPr>
          <a:xfrm>
            <a:off x="1709569" y="1143000"/>
            <a:ext cx="5724862" cy="1846961"/>
          </a:xfrm>
        </p:spPr>
        <p:txBody>
          <a:bodyPr vert="horz" lIns="91440" tIns="45720" rIns="91440" bIns="45720" rtlCol="0" anchor="b" anchorCtr="0">
            <a:noAutofit/>
          </a:bodyPr>
          <a:lstStyle>
            <a:lvl1pPr algn="ctr" defTabSz="914400" rtl="0" eaLnBrk="1" latinLnBrk="0" hangingPunct="1">
              <a:spcBef>
                <a:spcPct val="0"/>
              </a:spcBef>
              <a:buNone/>
              <a:defRPr sz="6000" kern="1200">
                <a:solidFill>
                  <a:schemeClr val="bg2">
                    <a:lumMod val="75000"/>
                  </a:schemeClr>
                </a:solidFill>
                <a:effectLst>
                  <a:outerShdw blurRad="50800" dist="38100" dir="2700000" algn="tl" rotWithShape="0">
                    <a:prstClr val="black">
                      <a:alpha val="40000"/>
                    </a:prstClr>
                  </a:outerShdw>
                </a:effectLst>
                <a:latin typeface="+mj-lt"/>
                <a:ea typeface="+mj-ea"/>
                <a:cs typeface="+mj-cs"/>
              </a:defRPr>
            </a:lvl1pPr>
          </a:lstStyle>
          <a:p>
            <a:r>
              <a:rPr lang="en-CA" smtClean="0"/>
              <a:t>Click to edit Master title style</a:t>
            </a:r>
            <a:endParaRPr/>
          </a:p>
        </p:txBody>
      </p:sp>
      <p:sp>
        <p:nvSpPr>
          <p:cNvPr id="3" name="Subtitle 2"/>
          <p:cNvSpPr>
            <a:spLocks noGrp="1"/>
          </p:cNvSpPr>
          <p:nvPr>
            <p:ph type="subTitle" idx="1"/>
          </p:nvPr>
        </p:nvSpPr>
        <p:spPr>
          <a:xfrm>
            <a:off x="1709569" y="2994212"/>
            <a:ext cx="5724862" cy="1007200"/>
          </a:xfrm>
        </p:spPr>
        <p:txBody>
          <a:bodyPr vert="horz" lIns="91440" tIns="45720" rIns="91440" bIns="45720" rtlCol="0">
            <a:normAutofit/>
          </a:bodyPr>
          <a:lstStyle>
            <a:lvl1pPr marL="0" indent="0" algn="ctr" defTabSz="914400" rtl="0" eaLnBrk="1" latinLnBrk="0" hangingPunct="1">
              <a:spcBef>
                <a:spcPts val="0"/>
              </a:spcBef>
              <a:buSzPct val="90000"/>
              <a:buFont typeface="Wingdings" pitchFamily="2" charset="2"/>
              <a:buNone/>
              <a:defRPr sz="2000" kern="1200">
                <a:solidFill>
                  <a:schemeClr val="bg2">
                    <a:lumMod val="75000"/>
                  </a:schemeClr>
                </a:solidFill>
                <a:effectLst>
                  <a:outerShdw blurRad="50800" dist="38100" dir="2700000" algn="tl" rotWithShape="0">
                    <a:prstClr val="black">
                      <a:alpha val="40000"/>
                    </a:prst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A6BE1EF4-31ED-45C2-AC47-F2718A41336B}" type="datetimeFigureOut">
              <a:rPr lang="en-US" smtClean="0"/>
              <a:t>23/03/17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1EACD6-A525-4B49-8009-7F09B4461B4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BE1EF4-31ED-45C2-AC47-F2718A41336B}" type="datetimeFigureOut">
              <a:rPr lang="en-US" smtClean="0"/>
              <a:t>23/03/17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1EACD6-A525-4B49-8009-7F09B4461B46}"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0363" y="1143000"/>
            <a:ext cx="3807662" cy="1341344"/>
          </a:xfrm>
        </p:spPr>
        <p:txBody>
          <a:bodyPr anchor="b"/>
          <a:lstStyle>
            <a:lvl1pPr algn="ctr">
              <a:defRPr sz="4400" b="0"/>
            </a:lvl1pPr>
          </a:lstStyle>
          <a:p>
            <a:r>
              <a:rPr lang="en-CA" smtClean="0"/>
              <a:t>Click to edit Master title style</a:t>
            </a:r>
            <a:endParaRPr/>
          </a:p>
        </p:txBody>
      </p:sp>
      <p:sp>
        <p:nvSpPr>
          <p:cNvPr id="3" name="Content Placeholder 2"/>
          <p:cNvSpPr>
            <a:spLocks noGrp="1"/>
          </p:cNvSpPr>
          <p:nvPr>
            <p:ph idx="1"/>
          </p:nvPr>
        </p:nvSpPr>
        <p:spPr>
          <a:xfrm>
            <a:off x="4648199" y="605118"/>
            <a:ext cx="3776472" cy="5565495"/>
          </a:xfrm>
        </p:spPr>
        <p:txBody>
          <a:bodyPr>
            <a:normAutofit/>
          </a:bodyPr>
          <a:lstStyle>
            <a:lvl1pPr>
              <a:defRPr sz="2400"/>
            </a:lvl1pPr>
            <a:lvl2pPr>
              <a:defRPr sz="2200"/>
            </a:lvl2pPr>
            <a:lvl3pPr>
              <a:defRPr sz="20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710363" y="2618815"/>
            <a:ext cx="3807662" cy="3133164"/>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A6BE1EF4-31ED-45C2-AC47-F2718A41336B}" type="datetimeFigureOut">
              <a:rPr lang="en-US" smtClean="0"/>
              <a:t>23/03/17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1EACD6-A525-4B49-8009-7F09B4461B46}"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6BE1EF4-31ED-45C2-AC47-F2718A41336B}" type="datetimeFigureOut">
              <a:rPr lang="en-US" smtClean="0"/>
              <a:t>23/03/17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1EACD6-A525-4B49-8009-7F09B4461B46}" type="slidenum">
              <a:rPr lang="en-US" smtClean="0"/>
              <a:t>‹#›</a:t>
            </a:fld>
            <a:endParaRPr lang="en-US"/>
          </a:p>
        </p:txBody>
      </p:sp>
      <p:pic>
        <p:nvPicPr>
          <p:cNvPr id="10" name="Picture 9" descr="pictureCaptionBacking.png"/>
          <p:cNvPicPr>
            <a:picLocks noChangeAspect="1"/>
          </p:cNvPicPr>
          <p:nvPr/>
        </p:nvPicPr>
        <p:blipFill>
          <a:blip r:embed="rId2"/>
          <a:srcRect l="52272" t="8889" r="5152" b="16566"/>
          <a:stretch>
            <a:fillRect/>
          </a:stretch>
        </p:blipFill>
        <p:spPr>
          <a:xfrm>
            <a:off x="4594412" y="663388"/>
            <a:ext cx="3893127" cy="5112327"/>
          </a:xfrm>
          <a:prstGeom prst="rect">
            <a:avLst/>
          </a:prstGeom>
        </p:spPr>
      </p:pic>
      <p:sp>
        <p:nvSpPr>
          <p:cNvPr id="11" name="Title 1"/>
          <p:cNvSpPr>
            <a:spLocks noGrp="1"/>
          </p:cNvSpPr>
          <p:nvPr>
            <p:ph type="title"/>
          </p:nvPr>
        </p:nvSpPr>
        <p:spPr>
          <a:xfrm>
            <a:off x="725487" y="1143000"/>
            <a:ext cx="3792537" cy="1341344"/>
          </a:xfrm>
        </p:spPr>
        <p:txBody>
          <a:bodyPr anchor="b"/>
          <a:lstStyle>
            <a:lvl1pPr algn="ctr">
              <a:defRPr sz="4400" b="0"/>
            </a:lvl1pPr>
          </a:lstStyle>
          <a:p>
            <a:r>
              <a:rPr lang="en-CA" smtClean="0"/>
              <a:t>Click to edit Master title style</a:t>
            </a:r>
            <a:endParaRPr/>
          </a:p>
        </p:txBody>
      </p:sp>
      <p:sp>
        <p:nvSpPr>
          <p:cNvPr id="12" name="Text Placeholder 3"/>
          <p:cNvSpPr>
            <a:spLocks noGrp="1"/>
          </p:cNvSpPr>
          <p:nvPr>
            <p:ph type="body" sz="half" idx="2"/>
          </p:nvPr>
        </p:nvSpPr>
        <p:spPr>
          <a:xfrm>
            <a:off x="725487" y="2618815"/>
            <a:ext cx="3792537" cy="3133164"/>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3" name="Picture Placeholder 2"/>
          <p:cNvSpPr>
            <a:spLocks noGrp="1"/>
          </p:cNvSpPr>
          <p:nvPr>
            <p:ph type="pic" idx="1"/>
          </p:nvPr>
        </p:nvSpPr>
        <p:spPr>
          <a:xfrm>
            <a:off x="4829938" y="864971"/>
            <a:ext cx="3422075" cy="470916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725487" y="462896"/>
            <a:ext cx="7718425" cy="828021"/>
          </a:xfrm>
        </p:spPr>
        <p:txBody>
          <a:bodyPr/>
          <a:lstStyle/>
          <a:p>
            <a:r>
              <a:rPr lang="en-CA" smtClean="0"/>
              <a:t>Click to edit Master title style</a:t>
            </a:r>
            <a:endParaRPr/>
          </a:p>
        </p:txBody>
      </p:sp>
      <p:sp>
        <p:nvSpPr>
          <p:cNvPr id="3" name="Vertical Text Placeholder 2"/>
          <p:cNvSpPr>
            <a:spLocks noGrp="1"/>
          </p:cNvSpPr>
          <p:nvPr>
            <p:ph type="body" orient="vert" idx="1"/>
          </p:nvPr>
        </p:nvSpPr>
        <p:spPr>
          <a:xfrm>
            <a:off x="725489" y="1598613"/>
            <a:ext cx="7718424" cy="4572000"/>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A6BE1EF4-31ED-45C2-AC47-F2718A41336B}" type="datetimeFigureOut">
              <a:rPr lang="en-US" smtClean="0"/>
              <a:t>23/03/17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EACD6-A525-4B49-8009-7F09B4461B46}"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0" y="685801"/>
            <a:ext cx="1066800" cy="5484812"/>
          </a:xfrm>
        </p:spPr>
        <p:txBody>
          <a:bodyPr vert="eaVert"/>
          <a:lstStyle/>
          <a:p>
            <a:r>
              <a:rPr lang="en-CA" smtClean="0"/>
              <a:t>Click to edit Master title style</a:t>
            </a:r>
            <a:endParaRPr/>
          </a:p>
        </p:txBody>
      </p:sp>
      <p:sp>
        <p:nvSpPr>
          <p:cNvPr id="3" name="Vertical Text Placeholder 2"/>
          <p:cNvSpPr>
            <a:spLocks noGrp="1"/>
          </p:cNvSpPr>
          <p:nvPr>
            <p:ph type="body" orient="vert" idx="1"/>
          </p:nvPr>
        </p:nvSpPr>
        <p:spPr>
          <a:xfrm>
            <a:off x="725488" y="685757"/>
            <a:ext cx="6437312" cy="5482221"/>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A6BE1EF4-31ED-45C2-AC47-F2718A41336B}" type="datetimeFigureOut">
              <a:rPr lang="en-US" smtClean="0"/>
              <a:t>23/03/17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EACD6-A525-4B49-8009-7F09B4461B4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A6BE1EF4-31ED-45C2-AC47-F2718A41336B}" type="datetimeFigureOut">
              <a:rPr lang="en-US" smtClean="0"/>
              <a:t>23/03/17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EACD6-A525-4B49-8009-7F09B4461B4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3">
        <a:schemeClr val="bg2"/>
      </p:bgRef>
    </p:bg>
    <p:spTree>
      <p:nvGrpSpPr>
        <p:cNvPr id="1" name=""/>
        <p:cNvGrpSpPr/>
        <p:nvPr/>
      </p:nvGrpSpPr>
      <p:grpSpPr>
        <a:xfrm>
          <a:off x="0" y="0"/>
          <a:ext cx="0" cy="0"/>
          <a:chOff x="0" y="0"/>
          <a:chExt cx="0" cy="0"/>
        </a:xfrm>
      </p:grpSpPr>
      <p:pic>
        <p:nvPicPr>
          <p:cNvPr id="12" name="Picture 11" descr="titlePhotoBacking-r.png"/>
          <p:cNvPicPr>
            <a:picLocks noChangeAspect="1"/>
          </p:cNvPicPr>
          <p:nvPr/>
        </p:nvPicPr>
        <p:blipFill>
          <a:blip r:embed="rId2"/>
          <a:srcRect l="17353" t="9412" r="17500" b="32353"/>
          <a:stretch>
            <a:fillRect/>
          </a:stretch>
        </p:blipFill>
        <p:spPr>
          <a:xfrm>
            <a:off x="1586753" y="645459"/>
            <a:ext cx="5957047" cy="3993776"/>
          </a:xfrm>
          <a:prstGeom prst="rect">
            <a:avLst/>
          </a:prstGeom>
        </p:spPr>
      </p:pic>
      <p:sp>
        <p:nvSpPr>
          <p:cNvPr id="4" name="Date Placeholder 3"/>
          <p:cNvSpPr>
            <a:spLocks noGrp="1"/>
          </p:cNvSpPr>
          <p:nvPr>
            <p:ph type="dt" sz="half" idx="10"/>
          </p:nvPr>
        </p:nvSpPr>
        <p:spPr>
          <a:xfrm>
            <a:off x="457200" y="6324600"/>
            <a:ext cx="2133600" cy="273050"/>
          </a:xfrm>
        </p:spPr>
        <p:txBody>
          <a:bodyPr/>
          <a:lstStyle>
            <a:lvl1pPr>
              <a:defRPr sz="1400">
                <a:solidFill>
                  <a:schemeClr val="tx2">
                    <a:lumMod val="75000"/>
                  </a:schemeClr>
                </a:solidFill>
              </a:defRPr>
            </a:lvl1pPr>
          </a:lstStyle>
          <a:p>
            <a:fld id="{A6BE1EF4-31ED-45C2-AC47-F2718A41336B}" type="datetimeFigureOut">
              <a:rPr lang="en-US" smtClean="0"/>
              <a:t>23/03/17</a:t>
            </a:fld>
            <a:endParaRPr lang="en-US"/>
          </a:p>
        </p:txBody>
      </p:sp>
      <p:sp>
        <p:nvSpPr>
          <p:cNvPr id="5" name="Footer Placeholder 4"/>
          <p:cNvSpPr>
            <a:spLocks noGrp="1"/>
          </p:cNvSpPr>
          <p:nvPr>
            <p:ph type="ftr" sz="quarter" idx="11"/>
          </p:nvPr>
        </p:nvSpPr>
        <p:spPr>
          <a:xfrm>
            <a:off x="3124200" y="6324600"/>
            <a:ext cx="2895600" cy="273050"/>
          </a:xfrm>
        </p:spPr>
        <p:txBody>
          <a:bodyPr/>
          <a:lstStyle>
            <a:lvl1pPr>
              <a:defRPr sz="1400">
                <a:solidFill>
                  <a:schemeClr val="tx2">
                    <a:lumMod val="75000"/>
                  </a:schemeClr>
                </a:solidFill>
              </a:defRPr>
            </a:lvl1pPr>
          </a:lstStyle>
          <a:p>
            <a:endParaRPr lang="en-US"/>
          </a:p>
        </p:txBody>
      </p:sp>
      <p:sp>
        <p:nvSpPr>
          <p:cNvPr id="6" name="Slide Number Placeholder 5"/>
          <p:cNvSpPr>
            <a:spLocks noGrp="1"/>
          </p:cNvSpPr>
          <p:nvPr>
            <p:ph type="sldNum" sz="quarter" idx="12"/>
          </p:nvPr>
        </p:nvSpPr>
        <p:spPr>
          <a:xfrm>
            <a:off x="6553200" y="6324600"/>
            <a:ext cx="2133600" cy="273050"/>
          </a:xfrm>
        </p:spPr>
        <p:txBody>
          <a:bodyPr/>
          <a:lstStyle>
            <a:lvl1pPr>
              <a:defRPr sz="1400">
                <a:solidFill>
                  <a:schemeClr val="tx2">
                    <a:lumMod val="75000"/>
                  </a:schemeClr>
                </a:solidFill>
              </a:defRPr>
            </a:lvl1pPr>
          </a:lstStyle>
          <a:p>
            <a:fld id="{B51EACD6-A525-4B49-8009-7F09B4461B46}" type="slidenum">
              <a:rPr lang="en-US" smtClean="0"/>
              <a:t>‹#›</a:t>
            </a:fld>
            <a:endParaRPr lang="en-US"/>
          </a:p>
        </p:txBody>
      </p:sp>
      <p:sp>
        <p:nvSpPr>
          <p:cNvPr id="2" name="Title 1"/>
          <p:cNvSpPr>
            <a:spLocks noGrp="1"/>
          </p:cNvSpPr>
          <p:nvPr>
            <p:ph type="ctrTitle"/>
          </p:nvPr>
        </p:nvSpPr>
        <p:spPr>
          <a:xfrm>
            <a:off x="524435" y="4953000"/>
            <a:ext cx="8095130" cy="857250"/>
          </a:xfrm>
        </p:spPr>
        <p:txBody>
          <a:bodyPr anchor="b" anchorCtr="0">
            <a:noAutofit/>
          </a:bodyPr>
          <a:lstStyle>
            <a:lvl1pPr>
              <a:defRPr sz="5400">
                <a:solidFill>
                  <a:schemeClr val="tx2"/>
                </a:solidFill>
                <a:effectLst>
                  <a:outerShdw blurRad="50800" dist="38100" dir="2700000" algn="tl" rotWithShape="0">
                    <a:prstClr val="black">
                      <a:alpha val="40000"/>
                    </a:prstClr>
                  </a:outerShdw>
                </a:effectLst>
              </a:defRPr>
            </a:lvl1pPr>
          </a:lstStyle>
          <a:p>
            <a:r>
              <a:rPr lang="en-CA" smtClean="0"/>
              <a:t>Click to edit Master title style</a:t>
            </a:r>
            <a:endParaRPr/>
          </a:p>
        </p:txBody>
      </p:sp>
      <p:sp>
        <p:nvSpPr>
          <p:cNvPr id="3" name="Subtitle 2"/>
          <p:cNvSpPr>
            <a:spLocks noGrp="1"/>
          </p:cNvSpPr>
          <p:nvPr>
            <p:ph type="subTitle" idx="1"/>
          </p:nvPr>
        </p:nvSpPr>
        <p:spPr>
          <a:xfrm>
            <a:off x="524435" y="5791200"/>
            <a:ext cx="8095130" cy="507200"/>
          </a:xfrm>
        </p:spPr>
        <p:txBody>
          <a:bodyPr>
            <a:normAutofit/>
          </a:bodyPr>
          <a:lstStyle>
            <a:lvl1pPr marL="0" indent="0" algn="ctr">
              <a:spcBef>
                <a:spcPts val="0"/>
              </a:spcBef>
              <a:buNone/>
              <a:defRPr sz="1800">
                <a:solidFill>
                  <a:schemeClr val="tx2"/>
                </a:solidFill>
                <a:effectLst>
                  <a:outerShdw blurRad="50800" dist="38100" dir="2700000" algn="tl" rotWithShape="0">
                    <a:prstClr val="black">
                      <a:alpha val="40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11" name="Picture Placeholder 10"/>
          <p:cNvSpPr>
            <a:spLocks noGrp="1"/>
          </p:cNvSpPr>
          <p:nvPr>
            <p:ph type="pic" sz="quarter" idx="13"/>
          </p:nvPr>
        </p:nvSpPr>
        <p:spPr>
          <a:xfrm>
            <a:off x="1764792" y="804672"/>
            <a:ext cx="5638800" cy="3657600"/>
          </a:xfrm>
        </p:spPr>
        <p:txBody>
          <a:bodyPr/>
          <a:lstStyle>
            <a:lvl1pPr>
              <a:buNone/>
              <a:defRPr>
                <a:solidFill>
                  <a:schemeClr val="bg2"/>
                </a:solidFill>
              </a:defRPr>
            </a:lvl1pPr>
          </a:lstStyle>
          <a:p>
            <a:r>
              <a:rPr lang="en-CA" smtClean="0"/>
              <a:t>Drag picture to placeholder or click icon to add</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90818" y="2514600"/>
            <a:ext cx="8162365" cy="914400"/>
          </a:xfrm>
        </p:spPr>
        <p:txBody>
          <a:bodyPr anchor="b" anchorCtr="0"/>
          <a:lstStyle>
            <a:lvl1pPr algn="ctr">
              <a:defRPr sz="5400" b="0" cap="none" baseline="0">
                <a:solidFill>
                  <a:schemeClr val="tx2"/>
                </a:solidFill>
                <a:effectLst>
                  <a:outerShdw blurRad="50800" dist="38100" dir="2700000" algn="tl" rotWithShape="0">
                    <a:prstClr val="black">
                      <a:alpha val="40000"/>
                    </a:prstClr>
                  </a:outerShdw>
                </a:effectLst>
              </a:defRPr>
            </a:lvl1pPr>
          </a:lstStyle>
          <a:p>
            <a:r>
              <a:rPr lang="en-CA" smtClean="0"/>
              <a:t>Click to edit Master title style</a:t>
            </a:r>
            <a:endParaRPr/>
          </a:p>
        </p:txBody>
      </p:sp>
      <p:sp>
        <p:nvSpPr>
          <p:cNvPr id="3" name="Text Placeholder 2"/>
          <p:cNvSpPr>
            <a:spLocks noGrp="1"/>
          </p:cNvSpPr>
          <p:nvPr>
            <p:ph type="body" idx="1"/>
          </p:nvPr>
        </p:nvSpPr>
        <p:spPr>
          <a:xfrm>
            <a:off x="490818" y="3429000"/>
            <a:ext cx="8162365" cy="701000"/>
          </a:xfrm>
        </p:spPr>
        <p:txBody>
          <a:bodyPr anchor="t" anchorCtr="0">
            <a:normAutofit/>
          </a:bodyPr>
          <a:lstStyle>
            <a:lvl1pPr marL="0" indent="0" algn="ctr">
              <a:spcBef>
                <a:spcPts val="0"/>
              </a:spcBef>
              <a:buNone/>
              <a:defRPr sz="1800">
                <a:solidFill>
                  <a:schemeClr val="tx2"/>
                </a:solidFill>
                <a:effectLst>
                  <a:outerShdw blurRad="50800" dist="38100" dir="2700000" algn="tl" rotWithShape="0">
                    <a:prstClr val="black">
                      <a:alpha val="40000"/>
                    </a:prstClr>
                  </a:outerShdw>
                </a:effectLs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vert="horz" lIns="91440" tIns="45720" rIns="91440" bIns="45720" rtlCol="0" anchor="ctr"/>
          <a:lstStyle>
            <a:lvl1pPr marL="0" algn="l" defTabSz="914400" rtl="0" eaLnBrk="1" latinLnBrk="0" hangingPunct="1">
              <a:defRPr sz="1400" kern="1200">
                <a:solidFill>
                  <a:schemeClr val="tx2">
                    <a:lumMod val="75000"/>
                  </a:schemeClr>
                </a:solidFill>
                <a:latin typeface="+mn-lt"/>
                <a:ea typeface="+mn-ea"/>
                <a:cs typeface="+mn-cs"/>
              </a:defRPr>
            </a:lvl1pPr>
          </a:lstStyle>
          <a:p>
            <a:fld id="{A6BE1EF4-31ED-45C2-AC47-F2718A41336B}" type="datetimeFigureOut">
              <a:rPr lang="en-US" smtClean="0"/>
              <a:t>23/03/17</a:t>
            </a:fld>
            <a:endParaRPr lang="en-US"/>
          </a:p>
        </p:txBody>
      </p:sp>
      <p:sp>
        <p:nvSpPr>
          <p:cNvPr id="5" name="Footer Placeholder 4"/>
          <p:cNvSpPr>
            <a:spLocks noGrp="1"/>
          </p:cNvSpPr>
          <p:nvPr>
            <p:ph type="ftr" sz="quarter" idx="11"/>
          </p:nvPr>
        </p:nvSpPr>
        <p:spPr/>
        <p:txBody>
          <a:bodyPr vert="horz" lIns="91440" tIns="45720" rIns="91440" bIns="45720" rtlCol="0" anchor="ctr"/>
          <a:lstStyle>
            <a:lvl1pPr marL="0" algn="ctr" defTabSz="914400" rtl="0" eaLnBrk="1" latinLnBrk="0" hangingPunct="1">
              <a:defRPr sz="1400" kern="1200">
                <a:solidFill>
                  <a:schemeClr val="tx2">
                    <a:lumMod val="75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p:txBody>
          <a:bodyPr vert="horz" lIns="91440" tIns="45720" rIns="91440" bIns="45720" rtlCol="0" anchor="ctr"/>
          <a:lstStyle>
            <a:lvl1pPr marL="0" algn="r" defTabSz="914400" rtl="0" eaLnBrk="1" latinLnBrk="0" hangingPunct="1">
              <a:defRPr sz="1400" kern="1200">
                <a:solidFill>
                  <a:schemeClr val="tx2">
                    <a:lumMod val="75000"/>
                  </a:schemeClr>
                </a:solidFill>
                <a:latin typeface="+mn-lt"/>
                <a:ea typeface="+mn-ea"/>
                <a:cs typeface="+mn-cs"/>
              </a:defRPr>
            </a:lvl1pPr>
          </a:lstStyle>
          <a:p>
            <a:fld id="{B51EACD6-A525-4B49-8009-7F09B4461B4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723900" y="1586753"/>
            <a:ext cx="3776472" cy="4583860"/>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Content Placeholder 3"/>
          <p:cNvSpPr>
            <a:spLocks noGrp="1"/>
          </p:cNvSpPr>
          <p:nvPr>
            <p:ph sz="half" idx="2"/>
          </p:nvPr>
        </p:nvSpPr>
        <p:spPr>
          <a:xfrm>
            <a:off x="4648200" y="1586753"/>
            <a:ext cx="3776472" cy="4583860"/>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A6BE1EF4-31ED-45C2-AC47-F2718A41336B}" type="datetimeFigureOut">
              <a:rPr lang="en-US" smtClean="0"/>
              <a:t>23/03/17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1EACD6-A525-4B49-8009-7F09B4461B4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723900" y="1598613"/>
            <a:ext cx="3773488" cy="427877"/>
          </a:xfrm>
        </p:spPr>
        <p:txBody>
          <a:bodyPr anchor="b">
            <a:normAutofit/>
          </a:bodyPr>
          <a:lstStyle>
            <a:lvl1pPr marL="0" indent="0" algn="ctr">
              <a:spcBef>
                <a:spcPts val="0"/>
              </a:spcBef>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723900" y="2174875"/>
            <a:ext cx="3773488" cy="3997325"/>
          </a:xfrm>
        </p:spPr>
        <p:txBody>
          <a:bodyPr/>
          <a:lstStyle>
            <a:lvl1pPr>
              <a:defRPr sz="2400"/>
            </a:lvl1pPr>
            <a:lvl2pPr>
              <a:defRPr sz="2200"/>
            </a:lvl2pPr>
            <a:lvl3pPr>
              <a:defRPr sz="2000"/>
            </a:lvl3pPr>
            <a:lvl4pPr>
              <a:defRPr sz="1800"/>
            </a:lvl4pPr>
            <a:lvl5pPr>
              <a:defRPr sz="1800"/>
            </a:lvl5pPr>
            <a:lvl6pPr>
              <a:defRPr sz="1600"/>
            </a:lvl6pPr>
            <a:lvl7pPr marL="2290763" indent="-344488">
              <a:defRPr sz="1600"/>
            </a:lvl7pPr>
            <a:lvl8pPr marL="2290763" indent="-344488">
              <a:defRPr sz="1600"/>
            </a:lvl8pPr>
            <a:lvl9pPr marL="2290763" indent="-344488">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Text Placeholder 4"/>
          <p:cNvSpPr>
            <a:spLocks noGrp="1"/>
          </p:cNvSpPr>
          <p:nvPr>
            <p:ph type="body" sz="quarter" idx="3"/>
          </p:nvPr>
        </p:nvSpPr>
        <p:spPr>
          <a:xfrm>
            <a:off x="4645026" y="1598613"/>
            <a:ext cx="3776472" cy="427877"/>
          </a:xfrm>
        </p:spPr>
        <p:txBody>
          <a:bodyPr anchor="b">
            <a:normAutofit/>
          </a:bodyPr>
          <a:lstStyle>
            <a:lvl1pPr marL="0" indent="0" algn="ctr">
              <a:spcBef>
                <a:spcPts val="0"/>
              </a:spcBef>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6" y="2174875"/>
            <a:ext cx="3776472" cy="3997325"/>
          </a:xfrm>
        </p:spPr>
        <p:txBody>
          <a:bodyPr/>
          <a:lstStyle>
            <a:lvl1pPr>
              <a:defRPr sz="2400"/>
            </a:lvl1pPr>
            <a:lvl2pPr>
              <a:defRPr sz="2200"/>
            </a:lvl2pPr>
            <a:lvl3pPr>
              <a:defRPr sz="2000"/>
            </a:lvl3pPr>
            <a:lvl4pPr>
              <a:defRPr sz="1800"/>
            </a:lvl4pPr>
            <a:lvl5pPr>
              <a:defRPr sz="1800"/>
            </a:lvl5pPr>
            <a:lvl6pPr>
              <a:defRPr sz="1600"/>
            </a:lvl6pPr>
            <a:lvl7pPr marL="2290763" indent="-344488">
              <a:defRPr sz="1600"/>
            </a:lvl7pPr>
            <a:lvl8pPr marL="2290763" indent="-344488">
              <a:defRPr sz="1600"/>
            </a:lvl8pPr>
            <a:lvl9pPr marL="2290763" indent="-344488">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p:txBody>
          <a:bodyPr/>
          <a:lstStyle/>
          <a:p>
            <a:fld id="{A6BE1EF4-31ED-45C2-AC47-F2718A41336B}" type="datetimeFigureOut">
              <a:rPr lang="en-US" smtClean="0"/>
              <a:t>23/03/17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1EACD6-A525-4B49-8009-7F09B4461B4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723900" y="1586753"/>
            <a:ext cx="7707406" cy="2231136"/>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A6BE1EF4-31ED-45C2-AC47-F2718A41336B}" type="datetimeFigureOut">
              <a:rPr lang="en-US" smtClean="0"/>
              <a:t>23/03/17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1EACD6-A525-4B49-8009-7F09B4461B46}" type="slidenum">
              <a:rPr lang="en-US" smtClean="0"/>
              <a:t>‹#›</a:t>
            </a:fld>
            <a:endParaRPr lang="en-US"/>
          </a:p>
        </p:txBody>
      </p:sp>
      <p:sp>
        <p:nvSpPr>
          <p:cNvPr id="8" name="Content Placeholder 2"/>
          <p:cNvSpPr>
            <a:spLocks noGrp="1"/>
          </p:cNvSpPr>
          <p:nvPr>
            <p:ph sz="half" idx="13"/>
          </p:nvPr>
        </p:nvSpPr>
        <p:spPr>
          <a:xfrm>
            <a:off x="723900" y="3914170"/>
            <a:ext cx="7707406" cy="2231136"/>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723900" y="1586753"/>
            <a:ext cx="3776472" cy="4583860"/>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A6BE1EF4-31ED-45C2-AC47-F2718A41336B}" type="datetimeFigureOut">
              <a:rPr lang="en-US" smtClean="0"/>
              <a:t>23/03/17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1EACD6-A525-4B49-8009-7F09B4461B46}" type="slidenum">
              <a:rPr lang="en-US" smtClean="0"/>
              <a:t>‹#›</a:t>
            </a:fld>
            <a:endParaRPr lang="en-US"/>
          </a:p>
        </p:txBody>
      </p:sp>
      <p:sp>
        <p:nvSpPr>
          <p:cNvPr id="8" name="Content Placeholder 3"/>
          <p:cNvSpPr>
            <a:spLocks noGrp="1"/>
          </p:cNvSpPr>
          <p:nvPr>
            <p:ph sz="half" idx="2"/>
          </p:nvPr>
        </p:nvSpPr>
        <p:spPr>
          <a:xfrm>
            <a:off x="4648200" y="1586753"/>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9" name="Content Placeholder 3"/>
          <p:cNvSpPr>
            <a:spLocks noGrp="1"/>
          </p:cNvSpPr>
          <p:nvPr>
            <p:ph sz="half" idx="14"/>
          </p:nvPr>
        </p:nvSpPr>
        <p:spPr>
          <a:xfrm>
            <a:off x="4648200" y="3913094"/>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A6BE1EF4-31ED-45C2-AC47-F2718A41336B}" type="datetimeFigureOut">
              <a:rPr lang="en-US" smtClean="0"/>
              <a:t>23/03/17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1EACD6-A525-4B49-8009-7F09B4461B46}" type="slidenum">
              <a:rPr lang="en-US" smtClean="0"/>
              <a:t>‹#›</a:t>
            </a:fld>
            <a:endParaRPr lang="en-US"/>
          </a:p>
        </p:txBody>
      </p:sp>
      <p:sp>
        <p:nvSpPr>
          <p:cNvPr id="6" name="Content Placeholder 2"/>
          <p:cNvSpPr>
            <a:spLocks noGrp="1"/>
          </p:cNvSpPr>
          <p:nvPr>
            <p:ph sz="half" idx="1"/>
          </p:nvPr>
        </p:nvSpPr>
        <p:spPr>
          <a:xfrm>
            <a:off x="723900" y="1586753"/>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Content Placeholder 3"/>
          <p:cNvSpPr>
            <a:spLocks noGrp="1"/>
          </p:cNvSpPr>
          <p:nvPr>
            <p:ph sz="half" idx="2"/>
          </p:nvPr>
        </p:nvSpPr>
        <p:spPr>
          <a:xfrm>
            <a:off x="4648200" y="1586753"/>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8" name="Content Placeholder 2"/>
          <p:cNvSpPr>
            <a:spLocks noGrp="1"/>
          </p:cNvSpPr>
          <p:nvPr>
            <p:ph sz="half" idx="13"/>
          </p:nvPr>
        </p:nvSpPr>
        <p:spPr>
          <a:xfrm>
            <a:off x="723900" y="3913094"/>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9" name="Content Placeholder 3"/>
          <p:cNvSpPr>
            <a:spLocks noGrp="1"/>
          </p:cNvSpPr>
          <p:nvPr>
            <p:ph sz="half" idx="14"/>
          </p:nvPr>
        </p:nvSpPr>
        <p:spPr>
          <a:xfrm>
            <a:off x="4648200" y="3913094"/>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6141" y="314979"/>
            <a:ext cx="7691719" cy="1143000"/>
          </a:xfrm>
          <a:prstGeom prst="rect">
            <a:avLst/>
          </a:prstGeom>
        </p:spPr>
        <p:txBody>
          <a:bodyPr vert="horz" lIns="91440" tIns="45720" rIns="91440" bIns="45720" rtlCol="0" anchor="ctr">
            <a:noAutofit/>
          </a:bodyPr>
          <a:lstStyle/>
          <a:p>
            <a:r>
              <a:rPr/>
              <a:t>Click to edit title style</a:t>
            </a:r>
          </a:p>
        </p:txBody>
      </p:sp>
      <p:sp>
        <p:nvSpPr>
          <p:cNvPr id="3" name="Text Placeholder 2"/>
          <p:cNvSpPr>
            <a:spLocks noGrp="1"/>
          </p:cNvSpPr>
          <p:nvPr>
            <p:ph type="body" idx="1"/>
          </p:nvPr>
        </p:nvSpPr>
        <p:spPr>
          <a:xfrm>
            <a:off x="726141" y="1586753"/>
            <a:ext cx="7691719" cy="4571999"/>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400">
                <a:solidFill>
                  <a:schemeClr val="tx1">
                    <a:lumMod val="65000"/>
                    <a:lumOff val="35000"/>
                  </a:schemeClr>
                </a:solidFill>
              </a:defRPr>
            </a:lvl1pPr>
          </a:lstStyle>
          <a:p>
            <a:fld id="{A6BE1EF4-31ED-45C2-AC47-F2718A41336B}" type="datetimeFigureOut">
              <a:rPr lang="en-US" smtClean="0"/>
              <a:t>23/03/17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4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a:solidFill>
                  <a:schemeClr val="tx1">
                    <a:lumMod val="65000"/>
                    <a:lumOff val="35000"/>
                  </a:schemeClr>
                </a:solidFill>
              </a:defRPr>
            </a:lvl1pPr>
          </a:lstStyle>
          <a:p>
            <a:fld id="{B51EACD6-A525-4B49-8009-7F09B4461B4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5400" kern="1200">
          <a:solidFill>
            <a:schemeClr val="tx1">
              <a:lumMod val="85000"/>
              <a:lumOff val="15000"/>
            </a:schemeClr>
          </a:solidFill>
          <a:latin typeface="+mj-lt"/>
          <a:ea typeface="+mj-ea"/>
          <a:cs typeface="+mj-cs"/>
        </a:defRPr>
      </a:lvl1pPr>
    </p:titleStyle>
    <p:bodyStyle>
      <a:lvl1pPr marL="457200" indent="-457200" algn="l" defTabSz="914400" rtl="0" eaLnBrk="1" latinLnBrk="0" hangingPunct="1">
        <a:spcBef>
          <a:spcPts val="2400"/>
        </a:spcBef>
        <a:buSzPct val="90000"/>
        <a:buFont typeface="Wingdings" pitchFamily="2" charset="2"/>
        <a:buChar char="v"/>
        <a:defRPr sz="2400" kern="1200">
          <a:solidFill>
            <a:schemeClr val="tx1">
              <a:lumMod val="75000"/>
              <a:lumOff val="25000"/>
            </a:schemeClr>
          </a:solidFill>
          <a:latin typeface="+mn-lt"/>
          <a:ea typeface="+mn-ea"/>
          <a:cs typeface="+mn-cs"/>
        </a:defRPr>
      </a:lvl1pPr>
      <a:lvl2pPr marL="914400" indent="-457200" algn="l" defTabSz="914400" rtl="0" eaLnBrk="1" latinLnBrk="0" hangingPunct="1">
        <a:spcBef>
          <a:spcPts val="1200"/>
        </a:spcBef>
        <a:buClr>
          <a:schemeClr val="bg1">
            <a:lumMod val="65000"/>
          </a:schemeClr>
        </a:buClr>
        <a:buSzPct val="90000"/>
        <a:buFont typeface="Wingdings" pitchFamily="2" charset="2"/>
        <a:buChar char="v"/>
        <a:defRPr sz="2200" kern="1200">
          <a:solidFill>
            <a:schemeClr val="tx1">
              <a:lumMod val="75000"/>
              <a:lumOff val="25000"/>
            </a:schemeClr>
          </a:solidFill>
          <a:latin typeface="+mn-lt"/>
          <a:ea typeface="+mn-ea"/>
          <a:cs typeface="+mn-cs"/>
        </a:defRPr>
      </a:lvl2pPr>
      <a:lvl3pPr marL="1263650" indent="-349250" algn="l" defTabSz="914400" rtl="0" eaLnBrk="1" latinLnBrk="0" hangingPunct="1">
        <a:spcBef>
          <a:spcPts val="1200"/>
        </a:spcBef>
        <a:buSzPct val="90000"/>
        <a:buFont typeface="Wingdings" pitchFamily="2" charset="2"/>
        <a:buChar char="v"/>
        <a:defRPr sz="2000" kern="1200">
          <a:solidFill>
            <a:schemeClr val="tx1">
              <a:lumMod val="75000"/>
              <a:lumOff val="25000"/>
            </a:schemeClr>
          </a:solidFill>
          <a:latin typeface="+mn-lt"/>
          <a:ea typeface="+mn-ea"/>
          <a:cs typeface="+mn-cs"/>
        </a:defRPr>
      </a:lvl3pPr>
      <a:lvl4pPr marL="1600200" indent="-336550" algn="l" defTabSz="914400" rtl="0" eaLnBrk="1" latinLnBrk="0" hangingPunct="1">
        <a:spcBef>
          <a:spcPts val="1200"/>
        </a:spcBef>
        <a:buClr>
          <a:schemeClr val="bg1">
            <a:lumMod val="65000"/>
          </a:schemeClr>
        </a:buClr>
        <a:buSzPct val="90000"/>
        <a:buFont typeface="Wingdings" pitchFamily="2" charset="2"/>
        <a:buChar char="v"/>
        <a:defRPr sz="1800" kern="1200">
          <a:solidFill>
            <a:schemeClr val="tx1">
              <a:lumMod val="75000"/>
              <a:lumOff val="25000"/>
            </a:schemeClr>
          </a:solidFill>
          <a:latin typeface="+mn-lt"/>
          <a:ea typeface="+mn-ea"/>
          <a:cs typeface="+mn-cs"/>
        </a:defRPr>
      </a:lvl4pPr>
      <a:lvl5pPr marL="1946275" indent="-346075" algn="l" defTabSz="914400" rtl="0" eaLnBrk="1" latinLnBrk="0" hangingPunct="1">
        <a:spcBef>
          <a:spcPts val="1200"/>
        </a:spcBef>
        <a:buSzPct val="90000"/>
        <a:buFont typeface="Wingdings" pitchFamily="2" charset="2"/>
        <a:buChar char="v"/>
        <a:defRPr sz="1800" kern="1200">
          <a:solidFill>
            <a:schemeClr val="tx1">
              <a:lumMod val="75000"/>
              <a:lumOff val="25000"/>
            </a:schemeClr>
          </a:solidFill>
          <a:latin typeface="+mn-lt"/>
          <a:ea typeface="+mn-ea"/>
          <a:cs typeface="+mn-cs"/>
        </a:defRPr>
      </a:lvl5pPr>
      <a:lvl6pPr marL="2290763" indent="-344488" algn="l" defTabSz="914400" rtl="0" eaLnBrk="1" latinLnBrk="0" hangingPunct="1">
        <a:spcBef>
          <a:spcPct val="20000"/>
        </a:spcBef>
        <a:buClr>
          <a:schemeClr val="bg1">
            <a:lumMod val="65000"/>
          </a:schemeClr>
        </a:buClr>
        <a:buSzPct val="90000"/>
        <a:buFont typeface="Wingdings" pitchFamily="2" charset="2"/>
        <a:buChar char="v"/>
        <a:defRPr lang="en-US" sz="1800" kern="1200" dirty="0" smtClean="0">
          <a:solidFill>
            <a:schemeClr val="tx1">
              <a:lumMod val="75000"/>
              <a:lumOff val="25000"/>
            </a:schemeClr>
          </a:solidFill>
          <a:latin typeface="+mn-lt"/>
          <a:ea typeface="+mn-ea"/>
          <a:cs typeface="+mn-cs"/>
        </a:defRPr>
      </a:lvl6pPr>
      <a:lvl7pPr marL="2625725" indent="-344488" algn="l" defTabSz="914400" rtl="0" eaLnBrk="1" latinLnBrk="0" hangingPunct="1">
        <a:spcBef>
          <a:spcPct val="20000"/>
        </a:spcBef>
        <a:buSzPct val="90000"/>
        <a:buFont typeface="Wingdings" pitchFamily="2" charset="2"/>
        <a:buChar char="v"/>
        <a:defRPr lang="en-US" sz="1800" kern="1200" dirty="0" smtClean="0">
          <a:solidFill>
            <a:schemeClr val="tx1">
              <a:lumMod val="75000"/>
              <a:lumOff val="25000"/>
            </a:schemeClr>
          </a:solidFill>
          <a:latin typeface="+mn-lt"/>
          <a:ea typeface="+mn-ea"/>
          <a:cs typeface="+mn-cs"/>
        </a:defRPr>
      </a:lvl7pPr>
      <a:lvl8pPr marL="2970213" indent="-344488" algn="l" defTabSz="914400" rtl="0" eaLnBrk="1" latinLnBrk="0" hangingPunct="1">
        <a:spcBef>
          <a:spcPct val="20000"/>
        </a:spcBef>
        <a:buClr>
          <a:schemeClr val="bg1">
            <a:lumMod val="65000"/>
          </a:schemeClr>
        </a:buClr>
        <a:buSzPct val="90000"/>
        <a:buFont typeface="Wingdings" pitchFamily="2" charset="2"/>
        <a:buChar char="v"/>
        <a:defRPr lang="en-US" sz="1800" kern="1200" dirty="0" smtClean="0">
          <a:solidFill>
            <a:schemeClr val="tx1">
              <a:lumMod val="75000"/>
              <a:lumOff val="25000"/>
            </a:schemeClr>
          </a:solidFill>
          <a:latin typeface="+mn-lt"/>
          <a:ea typeface="+mn-ea"/>
          <a:cs typeface="+mn-cs"/>
        </a:defRPr>
      </a:lvl8pPr>
      <a:lvl9pPr marL="3313113" indent="-344488" algn="l" defTabSz="914400" rtl="0" eaLnBrk="1" latinLnBrk="0" hangingPunct="1">
        <a:spcBef>
          <a:spcPct val="20000"/>
        </a:spcBef>
        <a:buSzPct val="90000"/>
        <a:buFont typeface="Wingdings" pitchFamily="2" charset="2"/>
        <a:buChar char="v"/>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8.jpg"/><Relationship Id="rId3" Type="http://schemas.openxmlformats.org/officeDocument/2006/relationships/image" Target="../media/image9.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HG9O1MCfx-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dirty="0"/>
              <a:t>ALI 385</a:t>
            </a:r>
            <a:br>
              <a:rPr lang="en-US" sz="3600" dirty="0"/>
            </a:br>
            <a:r>
              <a:rPr lang="en-US" sz="3600" dirty="0"/>
              <a:t> Nurturing your child’s Spirit in Islam: </a:t>
            </a:r>
            <a:br>
              <a:rPr lang="en-US" sz="3600" dirty="0"/>
            </a:br>
            <a:r>
              <a:rPr lang="en-US" sz="3600" dirty="0"/>
              <a:t>Session </a:t>
            </a:r>
            <a:r>
              <a:rPr lang="en-US" sz="3600" dirty="0" smtClean="0"/>
              <a:t>4</a:t>
            </a:r>
            <a:endParaRPr lang="en-US" sz="3600" dirty="0"/>
          </a:p>
        </p:txBody>
      </p:sp>
      <p:sp>
        <p:nvSpPr>
          <p:cNvPr id="3" name="Subtitle 2"/>
          <p:cNvSpPr>
            <a:spLocks noGrp="1"/>
          </p:cNvSpPr>
          <p:nvPr>
            <p:ph type="subTitle" idx="1"/>
          </p:nvPr>
        </p:nvSpPr>
        <p:spPr/>
        <p:txBody>
          <a:bodyPr/>
          <a:lstStyle/>
          <a:p>
            <a:r>
              <a:rPr lang="en-US" dirty="0"/>
              <a:t>Shahnaaz Alidina</a:t>
            </a:r>
          </a:p>
          <a:p>
            <a:r>
              <a:rPr lang="en-US" dirty="0"/>
              <a:t>March 2017</a:t>
            </a:r>
          </a:p>
        </p:txBody>
      </p:sp>
      <p:pic>
        <p:nvPicPr>
          <p:cNvPr id="4" name="Picture 3" descr="imag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647" y="4001412"/>
            <a:ext cx="3581506" cy="2641912"/>
          </a:xfrm>
          <a:prstGeom prst="rect">
            <a:avLst/>
          </a:prstGeom>
        </p:spPr>
      </p:pic>
      <p:pic>
        <p:nvPicPr>
          <p:cNvPr id="5" name="Picture 4" descr="imag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56376" y="4001412"/>
            <a:ext cx="3289300" cy="2463800"/>
          </a:xfrm>
          <a:prstGeom prst="rect">
            <a:avLst/>
          </a:prstGeom>
        </p:spPr>
      </p:pic>
    </p:spTree>
    <p:extLst>
      <p:ext uri="{BB962C8B-B14F-4D97-AF65-F5344CB8AC3E}">
        <p14:creationId xmlns:p14="http://schemas.microsoft.com/office/powerpoint/2010/main" val="4953244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791" y="314979"/>
            <a:ext cx="8131070" cy="1271774"/>
          </a:xfrm>
        </p:spPr>
        <p:txBody>
          <a:bodyPr/>
          <a:lstStyle/>
          <a:p>
            <a:r>
              <a:rPr lang="en-US" dirty="0" smtClean="0"/>
              <a:t>Enjoy parenting, its Allah’s greatest gift, remember…</a:t>
            </a:r>
            <a:endParaRPr lang="en-US" dirty="0"/>
          </a:p>
        </p:txBody>
      </p:sp>
      <p:pic>
        <p:nvPicPr>
          <p:cNvPr id="10" name="Content Placeholder 9" descr="images.jpg"/>
          <p:cNvPicPr>
            <a:picLocks noGrp="1" noChangeAspect="1"/>
          </p:cNvPicPr>
          <p:nvPr>
            <p:ph idx="1"/>
          </p:nvPr>
        </p:nvPicPr>
        <p:blipFill>
          <a:blip r:embed="rId2">
            <a:extLst>
              <a:ext uri="{28A0092B-C50C-407E-A947-70E740481C1C}">
                <a14:useLocalDpi xmlns:a14="http://schemas.microsoft.com/office/drawing/2010/main" val="0"/>
              </a:ext>
            </a:extLst>
          </a:blip>
          <a:srcRect l="2886" r="2886"/>
          <a:stretch>
            <a:fillRect/>
          </a:stretch>
        </p:blipFill>
        <p:spPr>
          <a:xfrm>
            <a:off x="677333" y="2010833"/>
            <a:ext cx="7740527" cy="4147919"/>
          </a:xfrm>
        </p:spPr>
      </p:pic>
    </p:spTree>
    <p:extLst>
      <p:ext uri="{BB962C8B-B14F-4D97-AF65-F5344CB8AC3E}">
        <p14:creationId xmlns:p14="http://schemas.microsoft.com/office/powerpoint/2010/main" val="3641651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Dealing with  sensitive issues </a:t>
            </a:r>
          </a:p>
          <a:p>
            <a:r>
              <a:rPr lang="en-US" dirty="0" smtClean="0"/>
              <a:t>Review of Syrian refugees </a:t>
            </a:r>
          </a:p>
          <a:p>
            <a:r>
              <a:rPr lang="en-US" dirty="0" smtClean="0"/>
              <a:t>Group task on Introducing Quran to children of ages 3-6 and 6-12 years </a:t>
            </a:r>
          </a:p>
          <a:p>
            <a:r>
              <a:rPr lang="en-US" dirty="0" smtClean="0"/>
              <a:t>Regroup and share </a:t>
            </a:r>
          </a:p>
          <a:p>
            <a:r>
              <a:rPr lang="en-US" dirty="0" smtClean="0"/>
              <a:t>Some creative ideas</a:t>
            </a:r>
          </a:p>
          <a:p>
            <a:r>
              <a:rPr lang="en-US" dirty="0" smtClean="0"/>
              <a:t>Signing the comments book</a:t>
            </a:r>
            <a:endParaRPr lang="en-US" dirty="0"/>
          </a:p>
        </p:txBody>
      </p:sp>
    </p:spTree>
    <p:extLst>
      <p:ext uri="{BB962C8B-B14F-4D97-AF65-F5344CB8AC3E}">
        <p14:creationId xmlns:p14="http://schemas.microsoft.com/office/powerpoint/2010/main" val="598124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396" y="143409"/>
            <a:ext cx="9000604" cy="1085807"/>
          </a:xfrm>
        </p:spPr>
        <p:txBody>
          <a:bodyPr/>
          <a:lstStyle/>
          <a:p>
            <a:r>
              <a:rPr lang="en-US" dirty="0" smtClean="0"/>
              <a:t>How to handle sensitive topics of sexuality  </a:t>
            </a:r>
            <a:endParaRPr lang="en-US" dirty="0"/>
          </a:p>
        </p:txBody>
      </p:sp>
      <p:sp>
        <p:nvSpPr>
          <p:cNvPr id="3" name="Content Placeholder 2"/>
          <p:cNvSpPr>
            <a:spLocks noGrp="1"/>
          </p:cNvSpPr>
          <p:nvPr>
            <p:ph idx="1"/>
          </p:nvPr>
        </p:nvSpPr>
        <p:spPr>
          <a:xfrm>
            <a:off x="143397" y="1586753"/>
            <a:ext cx="8542252" cy="4928091"/>
          </a:xfrm>
        </p:spPr>
        <p:txBody>
          <a:bodyPr>
            <a:normAutofit lnSpcReduction="10000"/>
          </a:bodyPr>
          <a:lstStyle/>
          <a:p>
            <a:r>
              <a:rPr lang="en-US" dirty="0" smtClean="0"/>
              <a:t>Q. What is an appropriate age to start discussing these issues that are sensitive? </a:t>
            </a:r>
          </a:p>
          <a:p>
            <a:r>
              <a:rPr lang="en-US" dirty="0" smtClean="0"/>
              <a:t>Q. What are some basic tips that one should bear in mind when dealing with </a:t>
            </a:r>
          </a:p>
          <a:p>
            <a:r>
              <a:rPr lang="en-US" dirty="0" smtClean="0"/>
              <a:t>Islam does not shun discussing on sexual topics however it paces the contents based on age appropriateness</a:t>
            </a:r>
          </a:p>
          <a:p>
            <a:r>
              <a:rPr lang="en-US" dirty="0" smtClean="0"/>
              <a:t>As a parent we are being forced to discuss these issues earlier than we did before</a:t>
            </a:r>
          </a:p>
          <a:p>
            <a:r>
              <a:rPr lang="en-US" dirty="0" smtClean="0"/>
              <a:t>As a parent you are the best person to educate your child on these matters with guidance from Islam.  </a:t>
            </a:r>
          </a:p>
          <a:p>
            <a:endParaRPr lang="en-US" dirty="0"/>
          </a:p>
        </p:txBody>
      </p:sp>
    </p:spTree>
    <p:extLst>
      <p:ext uri="{BB962C8B-B14F-4D97-AF65-F5344CB8AC3E}">
        <p14:creationId xmlns:p14="http://schemas.microsoft.com/office/powerpoint/2010/main" val="37868136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1 Discussion </a:t>
            </a:r>
            <a:endParaRPr lang="en-US" dirty="0"/>
          </a:p>
        </p:txBody>
      </p:sp>
      <p:sp>
        <p:nvSpPr>
          <p:cNvPr id="3" name="Content Placeholder 2"/>
          <p:cNvSpPr>
            <a:spLocks noGrp="1"/>
          </p:cNvSpPr>
          <p:nvPr>
            <p:ph idx="1"/>
          </p:nvPr>
        </p:nvSpPr>
        <p:spPr>
          <a:xfrm>
            <a:off x="286790" y="1586753"/>
            <a:ext cx="8480797" cy="4989552"/>
          </a:xfrm>
        </p:spPr>
        <p:txBody>
          <a:bodyPr/>
          <a:lstStyle/>
          <a:p>
            <a:r>
              <a:rPr lang="en-US" dirty="0" smtClean="0"/>
              <a:t>Group 1: 3-6 years                                                             Quran topic: The story of the Elephants</a:t>
            </a:r>
          </a:p>
          <a:p>
            <a:r>
              <a:rPr lang="en-US" dirty="0" smtClean="0"/>
              <a:t>Task: Discuss How would you creatively introduce this topic to this age group. Keeping in mind that children of this age love to take initiative, are eager to experiment, can work collaboratively with other children, learn easily through play and enjoy doing tasks. </a:t>
            </a:r>
          </a:p>
          <a:p>
            <a:r>
              <a:rPr lang="en-US" dirty="0" smtClean="0"/>
              <a:t>Describe the lessons that you would want to drive home and the activities you might engage the child in. </a:t>
            </a:r>
          </a:p>
        </p:txBody>
      </p:sp>
    </p:spTree>
    <p:extLst>
      <p:ext uri="{BB962C8B-B14F-4D97-AF65-F5344CB8AC3E}">
        <p14:creationId xmlns:p14="http://schemas.microsoft.com/office/powerpoint/2010/main" val="3133005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Group </a:t>
            </a:r>
            <a:r>
              <a:rPr lang="en-US" smtClean="0"/>
              <a:t>2 </a:t>
            </a:r>
            <a:r>
              <a:rPr lang="en-US" dirty="0" smtClean="0"/>
              <a:t>Discussion </a:t>
            </a:r>
            <a:endParaRPr lang="en-US" dirty="0"/>
          </a:p>
        </p:txBody>
      </p:sp>
      <p:sp>
        <p:nvSpPr>
          <p:cNvPr id="3" name="Content Placeholder 2"/>
          <p:cNvSpPr>
            <a:spLocks noGrp="1"/>
          </p:cNvSpPr>
          <p:nvPr>
            <p:ph idx="1"/>
          </p:nvPr>
        </p:nvSpPr>
        <p:spPr/>
        <p:txBody>
          <a:bodyPr/>
          <a:lstStyle/>
          <a:p>
            <a:r>
              <a:rPr lang="en-US" dirty="0" smtClean="0"/>
              <a:t>Group 2: 6-12 years                                                 </a:t>
            </a:r>
            <a:r>
              <a:rPr lang="en-US" dirty="0"/>
              <a:t>Quran topic: </a:t>
            </a:r>
            <a:r>
              <a:rPr lang="en-US" dirty="0" smtClean="0"/>
              <a:t>God’s creation of the Universe (look at clouds, mountains, seas, rivers </a:t>
            </a:r>
            <a:r>
              <a:rPr lang="en-US" dirty="0" err="1" smtClean="0"/>
              <a:t>etc</a:t>
            </a:r>
            <a:r>
              <a:rPr lang="en-US" dirty="0" smtClean="0"/>
              <a:t>)</a:t>
            </a:r>
          </a:p>
          <a:p>
            <a:r>
              <a:rPr lang="en-US" dirty="0" smtClean="0"/>
              <a:t>Task: This age group are very industrious and are curious to know the ‘</a:t>
            </a:r>
            <a:r>
              <a:rPr lang="en-US" dirty="0" err="1" smtClean="0"/>
              <a:t>hows</a:t>
            </a:r>
            <a:r>
              <a:rPr lang="en-US" dirty="0" smtClean="0"/>
              <a:t> and whys of everything’. They take great pride in their own accomplishments and this period is good for nurturing the basis beliefs of </a:t>
            </a:r>
            <a:r>
              <a:rPr lang="en-US" dirty="0" err="1" smtClean="0"/>
              <a:t>Aqaid</a:t>
            </a:r>
            <a:r>
              <a:rPr lang="en-US" dirty="0" smtClean="0"/>
              <a:t> through understanding of creation. </a:t>
            </a:r>
          </a:p>
          <a:p>
            <a:r>
              <a:rPr lang="en-US" dirty="0" smtClean="0"/>
              <a:t>How would you bring up this topic and develop it over time as they get to discover the wonders of </a:t>
            </a:r>
          </a:p>
          <a:p>
            <a:endParaRPr lang="en-US" dirty="0" smtClean="0"/>
          </a:p>
        </p:txBody>
      </p:sp>
    </p:spTree>
    <p:extLst>
      <p:ext uri="{BB962C8B-B14F-4D97-AF65-F5344CB8AC3E}">
        <p14:creationId xmlns:p14="http://schemas.microsoft.com/office/powerpoint/2010/main" val="2395656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Regroup and share</a:t>
            </a:r>
            <a:endParaRPr lang="en-US" dirty="0"/>
          </a:p>
        </p:txBody>
      </p:sp>
      <p:sp>
        <p:nvSpPr>
          <p:cNvPr id="3" name="Content Placeholder 2"/>
          <p:cNvSpPr>
            <a:spLocks noGrp="1"/>
          </p:cNvSpPr>
          <p:nvPr>
            <p:ph idx="1"/>
          </p:nvPr>
        </p:nvSpPr>
        <p:spPr/>
        <p:txBody>
          <a:bodyPr/>
          <a:lstStyle/>
          <a:p>
            <a:pPr marL="0" indent="0">
              <a:buNone/>
            </a:pPr>
            <a:r>
              <a:rPr lang="en-US" b="1" dirty="0" smtClean="0"/>
              <a:t>Some good resources: </a:t>
            </a:r>
          </a:p>
          <a:p>
            <a:r>
              <a:rPr lang="en-US" dirty="0" err="1" smtClean="0"/>
              <a:t>Al_Asr</a:t>
            </a:r>
            <a:r>
              <a:rPr lang="en-US" dirty="0" smtClean="0"/>
              <a:t> </a:t>
            </a:r>
            <a:r>
              <a:rPr lang="en-US" dirty="0" err="1" smtClean="0"/>
              <a:t>Ramadhan</a:t>
            </a:r>
            <a:r>
              <a:rPr lang="en-US" dirty="0" smtClean="0"/>
              <a:t> manuals</a:t>
            </a:r>
          </a:p>
          <a:p>
            <a:r>
              <a:rPr lang="en-US" dirty="0" err="1"/>
              <a:t>s</a:t>
            </a:r>
            <a:r>
              <a:rPr lang="en-US" dirty="0" err="1" smtClean="0"/>
              <a:t>implyislam.com</a:t>
            </a:r>
            <a:r>
              <a:rPr lang="en-US" dirty="0" smtClean="0"/>
              <a:t> (for story books on Quran )</a:t>
            </a:r>
          </a:p>
          <a:p>
            <a:r>
              <a:rPr lang="en-US" dirty="0" err="1" smtClean="0"/>
              <a:t>Harun</a:t>
            </a:r>
            <a:r>
              <a:rPr lang="en-US" dirty="0" smtClean="0"/>
              <a:t> </a:t>
            </a:r>
            <a:r>
              <a:rPr lang="en-US" dirty="0" err="1" smtClean="0"/>
              <a:t>Yahya</a:t>
            </a:r>
            <a:r>
              <a:rPr lang="en-US" dirty="0" smtClean="0"/>
              <a:t> </a:t>
            </a:r>
          </a:p>
          <a:p>
            <a:r>
              <a:rPr lang="en-US" dirty="0" err="1" smtClean="0"/>
              <a:t>Goodread</a:t>
            </a:r>
            <a:r>
              <a:rPr lang="en-US" dirty="0" smtClean="0"/>
              <a:t> books</a:t>
            </a:r>
          </a:p>
          <a:p>
            <a:r>
              <a:rPr lang="en-US" dirty="0" err="1" smtClean="0"/>
              <a:t>Islamsearch.org</a:t>
            </a:r>
            <a:r>
              <a:rPr lang="en-US" dirty="0" smtClean="0"/>
              <a:t>  videos (Quran and Modern science).</a:t>
            </a:r>
          </a:p>
          <a:p>
            <a:endParaRPr lang="en-US" dirty="0" smtClean="0"/>
          </a:p>
          <a:p>
            <a:endParaRPr lang="en-US" dirty="0"/>
          </a:p>
        </p:txBody>
      </p:sp>
    </p:spTree>
    <p:extLst>
      <p:ext uri="{BB962C8B-B14F-4D97-AF65-F5344CB8AC3E}">
        <p14:creationId xmlns:p14="http://schemas.microsoft.com/office/powerpoint/2010/main" val="7723655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the discussion bit by bit </a:t>
            </a:r>
            <a:endParaRPr lang="en-US" dirty="0"/>
          </a:p>
        </p:txBody>
      </p:sp>
      <p:sp>
        <p:nvSpPr>
          <p:cNvPr id="3" name="Content Placeholder 2"/>
          <p:cNvSpPr>
            <a:spLocks noGrp="1"/>
          </p:cNvSpPr>
          <p:nvPr>
            <p:ph sz="half" idx="1"/>
          </p:nvPr>
        </p:nvSpPr>
        <p:spPr>
          <a:xfrm>
            <a:off x="723900" y="1586753"/>
            <a:ext cx="4458810" cy="4583860"/>
          </a:xfrm>
        </p:spPr>
        <p:txBody>
          <a:bodyPr>
            <a:normAutofit/>
          </a:bodyPr>
          <a:lstStyle/>
          <a:p>
            <a:pPr marL="0" indent="0">
              <a:buNone/>
            </a:pPr>
            <a:r>
              <a:rPr lang="en-US" b="1" dirty="0" smtClean="0"/>
              <a:t>The Story of the Elephants</a:t>
            </a:r>
          </a:p>
          <a:p>
            <a:pPr lvl="2"/>
            <a:r>
              <a:rPr lang="en-US" dirty="0"/>
              <a:t>Power of </a:t>
            </a:r>
            <a:r>
              <a:rPr lang="en-US" dirty="0" smtClean="0"/>
              <a:t>Allah</a:t>
            </a:r>
            <a:endParaRPr lang="en-US" dirty="0"/>
          </a:p>
          <a:p>
            <a:pPr lvl="2"/>
            <a:r>
              <a:rPr lang="en-US" dirty="0" smtClean="0"/>
              <a:t>The lessons derived. </a:t>
            </a:r>
          </a:p>
          <a:p>
            <a:pPr lvl="2"/>
            <a:r>
              <a:rPr lang="en-US" dirty="0"/>
              <a:t>The players in the story</a:t>
            </a:r>
          </a:p>
          <a:p>
            <a:pPr lvl="2"/>
            <a:r>
              <a:rPr lang="en-US" dirty="0" err="1" smtClean="0"/>
              <a:t>Sura</a:t>
            </a:r>
            <a:r>
              <a:rPr lang="en-US" dirty="0" smtClean="0"/>
              <a:t> Memorization/Recitation</a:t>
            </a:r>
          </a:p>
          <a:p>
            <a:pPr lvl="2"/>
            <a:endParaRPr lang="en-US" dirty="0"/>
          </a:p>
          <a:p>
            <a:pPr marL="914400" lvl="2" indent="0">
              <a:buNone/>
            </a:pPr>
            <a:endParaRPr lang="en-US" dirty="0" smtClean="0"/>
          </a:p>
        </p:txBody>
      </p:sp>
      <p:sp>
        <p:nvSpPr>
          <p:cNvPr id="4" name="Content Placeholder 3"/>
          <p:cNvSpPr>
            <a:spLocks noGrp="1"/>
          </p:cNvSpPr>
          <p:nvPr>
            <p:ph sz="half" idx="2"/>
          </p:nvPr>
        </p:nvSpPr>
        <p:spPr>
          <a:xfrm>
            <a:off x="4648200" y="1586753"/>
            <a:ext cx="4495800" cy="4989552"/>
          </a:xfrm>
        </p:spPr>
        <p:txBody>
          <a:bodyPr>
            <a:normAutofit/>
          </a:bodyPr>
          <a:lstStyle/>
          <a:p>
            <a:pPr marL="914400" lvl="2" indent="0">
              <a:buNone/>
            </a:pPr>
            <a:r>
              <a:rPr lang="en-US" b="1" dirty="0" smtClean="0"/>
              <a:t>Engaging activities</a:t>
            </a:r>
          </a:p>
          <a:p>
            <a:pPr lvl="2"/>
            <a:r>
              <a:rPr lang="en-US" dirty="0" smtClean="0"/>
              <a:t>Dress </a:t>
            </a:r>
            <a:r>
              <a:rPr lang="en-US" dirty="0"/>
              <a:t>up and act</a:t>
            </a:r>
          </a:p>
          <a:p>
            <a:pPr lvl="2"/>
            <a:r>
              <a:rPr lang="en-US" dirty="0"/>
              <a:t>Art activity </a:t>
            </a:r>
          </a:p>
          <a:p>
            <a:pPr lvl="2"/>
            <a:r>
              <a:rPr lang="en-US" dirty="0"/>
              <a:t>Visit to Safari park </a:t>
            </a:r>
          </a:p>
          <a:p>
            <a:pPr lvl="2"/>
            <a:r>
              <a:rPr lang="en-US" dirty="0"/>
              <a:t>National geography on Elephants </a:t>
            </a:r>
          </a:p>
          <a:p>
            <a:pPr lvl="2"/>
            <a:r>
              <a:rPr lang="en-US" dirty="0"/>
              <a:t>Reading a story book </a:t>
            </a:r>
          </a:p>
          <a:p>
            <a:pPr lvl="2"/>
            <a:r>
              <a:rPr lang="en-US" dirty="0"/>
              <a:t>Stepping inside the </a:t>
            </a:r>
            <a:r>
              <a:rPr lang="en-US" dirty="0" smtClean="0"/>
              <a:t>story</a:t>
            </a:r>
          </a:p>
          <a:p>
            <a:pPr lvl="2"/>
            <a:r>
              <a:rPr lang="en-US" dirty="0" smtClean="0"/>
              <a:t>Sounds that elephants make. Why their long nose. The purpose of this nose </a:t>
            </a:r>
            <a:r>
              <a:rPr lang="en-US" dirty="0" err="1" smtClean="0"/>
              <a:t>etc</a:t>
            </a:r>
            <a:endParaRPr lang="en-US" dirty="0"/>
          </a:p>
          <a:p>
            <a:endParaRPr lang="en-US" dirty="0"/>
          </a:p>
        </p:txBody>
      </p:sp>
    </p:spTree>
    <p:extLst>
      <p:ext uri="{BB962C8B-B14F-4D97-AF65-F5344CB8AC3E}">
        <p14:creationId xmlns:p14="http://schemas.microsoft.com/office/powerpoint/2010/main" val="3487871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summary </a:t>
            </a:r>
            <a:endParaRPr lang="en-US" dirty="0"/>
          </a:p>
        </p:txBody>
      </p:sp>
      <p:sp>
        <p:nvSpPr>
          <p:cNvPr id="3" name="Content Placeholder 2"/>
          <p:cNvSpPr>
            <a:spLocks noGrp="1"/>
          </p:cNvSpPr>
          <p:nvPr>
            <p:ph idx="1"/>
          </p:nvPr>
        </p:nvSpPr>
        <p:spPr/>
        <p:txBody>
          <a:bodyPr>
            <a:normAutofit lnSpcReduction="10000"/>
          </a:bodyPr>
          <a:lstStyle/>
          <a:p>
            <a:r>
              <a:rPr lang="en-US" dirty="0" smtClean="0"/>
              <a:t>Quran lessons should be part of normal home discussions. </a:t>
            </a:r>
          </a:p>
          <a:p>
            <a:r>
              <a:rPr lang="en-US" dirty="0" smtClean="0"/>
              <a:t>Strike the moment when it is right. For example when a case of bullying come up then talk of the story of Yusuf and his siblings.</a:t>
            </a:r>
          </a:p>
          <a:p>
            <a:r>
              <a:rPr lang="en-US" dirty="0" smtClean="0"/>
              <a:t>Talk high of the Allah’s book so that our children feel the importance and relevance of it. Make it the family’s companion manual. </a:t>
            </a:r>
          </a:p>
          <a:p>
            <a:r>
              <a:rPr lang="en-US" dirty="0" smtClean="0"/>
              <a:t>Like all other learning Quran learning happens if we plan, research and help our children understand it</a:t>
            </a:r>
            <a:endParaRPr lang="en-US" dirty="0"/>
          </a:p>
        </p:txBody>
      </p:sp>
    </p:spTree>
    <p:extLst>
      <p:ext uri="{BB962C8B-B14F-4D97-AF65-F5344CB8AC3E}">
        <p14:creationId xmlns:p14="http://schemas.microsoft.com/office/powerpoint/2010/main" val="3246504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weight of clouds </a:t>
            </a:r>
            <a:endParaRPr lang="en-US" dirty="0"/>
          </a:p>
        </p:txBody>
      </p:sp>
      <p:sp>
        <p:nvSpPr>
          <p:cNvPr id="3" name="Content Placeholder 2"/>
          <p:cNvSpPr>
            <a:spLocks noGrp="1"/>
          </p:cNvSpPr>
          <p:nvPr>
            <p:ph idx="1"/>
          </p:nvPr>
        </p:nvSpPr>
        <p:spPr/>
        <p:txBody>
          <a:bodyPr/>
          <a:lstStyle/>
          <a:p>
            <a:r>
              <a:rPr lang="en-US" dirty="0">
                <a:hlinkClick r:id="rId2"/>
              </a:rPr>
              <a:t>https://www.youtube.com/watch?v=HG9O1MCfx-</a:t>
            </a:r>
            <a:r>
              <a:rPr lang="en-US" dirty="0" smtClean="0">
                <a:hlinkClick r:id="rId2"/>
              </a:rPr>
              <a:t>s</a:t>
            </a:r>
            <a:endParaRPr lang="en-US" dirty="0" smtClean="0"/>
          </a:p>
          <a:p>
            <a:endParaRPr lang="en-US" dirty="0"/>
          </a:p>
          <a:p>
            <a:r>
              <a:rPr lang="en-US" dirty="0" smtClean="0"/>
              <a:t>I would recommend this for 6-12yrs. Based on the age and capability of your child you can simplify or challenge after viewing this to engage in conversation on the creation </a:t>
            </a:r>
            <a:r>
              <a:rPr lang="en-US" smtClean="0"/>
              <a:t>of Allah. </a:t>
            </a:r>
            <a:endParaRPr lang="en-US" dirty="0"/>
          </a:p>
        </p:txBody>
      </p:sp>
    </p:spTree>
    <p:extLst>
      <p:ext uri="{BB962C8B-B14F-4D97-AF65-F5344CB8AC3E}">
        <p14:creationId xmlns:p14="http://schemas.microsoft.com/office/powerpoint/2010/main" val="339965884"/>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Venture">
  <a:themeElements>
    <a:clrScheme name="Venture">
      <a:dk1>
        <a:sysClr val="windowText" lastClr="000000"/>
      </a:dk1>
      <a:lt1>
        <a:sysClr val="window" lastClr="FFFFFF"/>
      </a:lt1>
      <a:dk2>
        <a:srgbClr val="738450"/>
      </a:dk2>
      <a:lt2>
        <a:srgbClr val="E8E9D1"/>
      </a:lt2>
      <a:accent1>
        <a:srgbClr val="9EB060"/>
      </a:accent1>
      <a:accent2>
        <a:srgbClr val="D09A08"/>
      </a:accent2>
      <a:accent3>
        <a:srgbClr val="F2EC86"/>
      </a:accent3>
      <a:accent4>
        <a:srgbClr val="824F1C"/>
      </a:accent4>
      <a:accent5>
        <a:srgbClr val="511818"/>
      </a:accent5>
      <a:accent6>
        <a:srgbClr val="553876"/>
      </a:accent6>
      <a:hlink>
        <a:srgbClr val="929547"/>
      </a:hlink>
      <a:folHlink>
        <a:srgbClr val="56633C"/>
      </a:folHlink>
    </a:clrScheme>
    <a:fontScheme name="Venture">
      <a:majorFont>
        <a:latin typeface="Calisto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Venture">
      <a:fillStyleLst>
        <a:solidFill>
          <a:schemeClr val="phClr"/>
        </a:solidFill>
        <a:blipFill rotWithShape="1">
          <a:blip xmlns:r="http://schemas.openxmlformats.org/officeDocument/2006/relationships" r:embed="rId1">
            <a:duotone>
              <a:schemeClr val="phClr">
                <a:shade val="30000"/>
                <a:alpha val="50000"/>
                <a:satMod val="150000"/>
              </a:schemeClr>
              <a:schemeClr val="phClr">
                <a:tint val="50000"/>
                <a:alpha val="10000"/>
                <a:satMod val="150000"/>
              </a:schemeClr>
            </a:duotone>
          </a:blip>
          <a:stretch/>
        </a:blipFill>
        <a:blipFill rotWithShape="1">
          <a:blip xmlns:r="http://schemas.openxmlformats.org/officeDocument/2006/relationships" r:embed="rId2">
            <a:duotone>
              <a:schemeClr val="phClr">
                <a:shade val="30000"/>
                <a:alpha val="50000"/>
                <a:satMod val="150000"/>
              </a:schemeClr>
              <a:schemeClr val="phClr">
                <a:tint val="50000"/>
                <a:alpha val="10000"/>
                <a:satMod val="150000"/>
              </a:schemeClr>
            </a:duotone>
          </a:blip>
          <a:stretch/>
        </a:blipFill>
      </a:fillStyleLst>
      <a:lnStyleLst>
        <a:ln w="19050" cap="flat" cmpd="sng" algn="ctr">
          <a:solidFill>
            <a:schemeClr val="phClr">
              <a:shade val="95000"/>
              <a:satMod val="105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innerShdw blurRad="76200" dist="25400" dir="13500000">
              <a:srgbClr val="4B4B4B">
                <a:alpha val="75000"/>
              </a:srgbClr>
            </a:innerShdw>
          </a:effectLst>
        </a:effectStyle>
      </a:effectStyleLst>
      <a:bgFillStyleLst>
        <a:solidFill>
          <a:schemeClr val="phClr"/>
        </a:solidFill>
        <a:blipFill rotWithShape="1">
          <a:blip xmlns:r="http://schemas.openxmlformats.org/officeDocument/2006/relationships" r:embed="rId3">
            <a:duotone>
              <a:schemeClr val="phClr">
                <a:shade val="10000"/>
                <a:alpha val="30000"/>
                <a:satMod val="60000"/>
              </a:schemeClr>
              <a:schemeClr val="phClr">
                <a:tint val="20000"/>
                <a:alpha val="5000"/>
                <a:satMod val="300000"/>
              </a:schemeClr>
            </a:duotone>
          </a:blip>
          <a:stretch/>
        </a:blipFill>
        <a:blipFill rotWithShape="1">
          <a:blip xmlns:r="http://schemas.openxmlformats.org/officeDocument/2006/relationships" r:embed="rId4">
            <a:duotone>
              <a:schemeClr val="phClr">
                <a:shade val="30000"/>
                <a:alpha val="50000"/>
                <a:satMod val="150000"/>
              </a:schemeClr>
              <a:schemeClr val="phClr">
                <a:tint val="50000"/>
                <a:alpha val="10000"/>
                <a:satMod val="1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Venture.thmx</Template>
  <TotalTime>662</TotalTime>
  <Words>563</Words>
  <Application>Microsoft Macintosh PowerPoint</Application>
  <PresentationFormat>On-screen Show (4:3)</PresentationFormat>
  <Paragraphs>56</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Venture</vt:lpstr>
      <vt:lpstr>ALI 385  Nurturing your child’s Spirit in Islam:  Session 4</vt:lpstr>
      <vt:lpstr>Agenda</vt:lpstr>
      <vt:lpstr>How to handle sensitive topics of sexuality  </vt:lpstr>
      <vt:lpstr>Group 1 Discussion </vt:lpstr>
      <vt:lpstr>Group 2 Discussion </vt:lpstr>
      <vt:lpstr>Regroup and share</vt:lpstr>
      <vt:lpstr>Building the discussion bit by bit </vt:lpstr>
      <vt:lpstr>In summary </vt:lpstr>
      <vt:lpstr>The weight of clouds </vt:lpstr>
      <vt:lpstr>Enjoy parenting, its Allah’s greatest gift, remember…</vt:lpstr>
    </vt:vector>
  </TitlesOfParts>
  <Company>York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ALI 385  Nurturing your child’s Spirit in Islam:  Session 4</dc:title>
  <dc:creator>Shahnaaz Alidina</dc:creator>
  <cp:lastModifiedBy>Shahnaaz Alidina</cp:lastModifiedBy>
  <cp:revision>15</cp:revision>
  <dcterms:created xsi:type="dcterms:W3CDTF">2017-03-22T02:44:03Z</dcterms:created>
  <dcterms:modified xsi:type="dcterms:W3CDTF">2017-03-23T15:08:09Z</dcterms:modified>
</cp:coreProperties>
</file>